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.xml" ContentType="application/vnd.openxmlformats-officedocument.presentationml.slideLayout+xml"/>
  <Override PartName="/ppt/slideLayouts/slideMasters/slideMaster.xml" ContentType="application/vnd.openxmlformats-officedocument.presentationml.slideMaster+xml"/>
  <Override PartName="/ppt/slideLayouts/slideMasters/theme/theme.xml" ContentType="application/vnd.openxmlformats-officedocument.theme+xml"/>
  <Override PartName="/ppt/slides/slide.xml" ContentType="application/vnd.openxmlformats-officedocument.presentationml.slide+xml"/>
</Types>
</file>

<file path=_rels/.rels><?xml version="1.0" encoding="UTF-8"?>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00815e2714da42da" Type="http://schemas.openxmlformats.org/officeDocument/2006/relationships/officeDocument" Target="ppt/presentation.xml"/></Relationships>
</file>

<file path=ppt/presentation.xml><?xml version="1.0" encoding="utf-8"?>
<p:presentation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10024"/>
  </p:sldIdLst>
  <p:sldSz cx="15119985" cy="21384006" type="custom"/>
  <p:notesSz cx="15119985" cy="21384006"/>
  <p:defaultTextStyle/>
</p:presentation>
</file>

<file path=ppt/_rels/presentation.xml.rels><?xml version="1.0" encoding="UTF-8"?><Relationships xmlns="http://schemas.openxmlformats.org/package/2006/relationships"><Relationship Id="rId1" Type="http://schemas.openxmlformats.org/officeDocument/2006/relationships/slideMaster" Target="slideLayouts/slideMasters/slideMaster.xml"/><Relationship Id="rId3" Type="http://schemas.openxmlformats.org/officeDocument/2006/relationships/theme" Target="slideLayouts/slideMasters/theme/theme.xml"/><Relationship Id="R10024" Type="http://schemas.openxmlformats.org/officeDocument/2006/relationships/slide" Target="slides/slide.xml"/></Relationships>
</file>

<file path=ppt/slideLayouts/_rels/slideLayout.xml.rels><?xml version="1.0" encoding="UTF-8"?><Relationships xmlns="http://schemas.openxmlformats.org/package/2006/relationships"><Relationship Id="rId1" Type="http://schemas.openxmlformats.org/officeDocument/2006/relationships/slideMaster" Target="slideMasters/slideMaster.xml"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Layout>
</file>

<file path=ppt/slideLayouts/slideMasters/_rels/slideMaster.xml.rels><?xml version="1.0" encoding="UTF-8"?><Relationships xmlns="http://schemas.openxmlformats.org/package/2006/relationships"><Relationship Id="rId1" Type="http://schemas.openxmlformats.org/officeDocument/2006/relationships/slideLayout" Target="../slideLayout.xml"/><Relationship Id="rId3" Type="http://schemas.openxmlformats.org/officeDocument/2006/relationships/theme" Target="theme/theme.xml"/></Relationships>
</file>

<file path=ppt/slideLayouts/slideMasters/slideMaster.xml><?xml version="1.0" encoding="utf-8"?>
<p:sldMaster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Id1"/>
  </p:sldLayoutIdLst>
  <p:txStyles>
    <p:titleStyle/>
    <p:bodyStyle/>
    <p:otherStyle/>
  </p:txStyles>
</p:sldMaster>
</file>

<file path=ppt/slideLayouts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00" Type="http://schemas.openxmlformats.org/officeDocument/2006/relationships/image" Target="../media/image100.png"/><Relationship Id="rId102" Type="http://schemas.openxmlformats.org/officeDocument/2006/relationships/image" Target="../media/image102.png"/><Relationship Id="rId105" Type="http://schemas.openxmlformats.org/officeDocument/2006/relationships/image" Target="../media/image105.png"/><Relationship Id="rId107" Type="http://schemas.openxmlformats.org/officeDocument/2006/relationships/image" Target="../media/image107.png"/><Relationship Id="rId110" Type="http://schemas.openxmlformats.org/officeDocument/2006/relationships/image" Target="../media/image110.png"/><Relationship Id="rId113" Type="http://schemas.openxmlformats.org/officeDocument/2006/relationships/image" Target="../media/image113.png"/><Relationship Id="rId120" Type="http://schemas.openxmlformats.org/officeDocument/2006/relationships/image" Target="../media/image120.png"/><Relationship Id="rId124" Type="http://schemas.openxmlformats.org/officeDocument/2006/relationships/image" Target="../media/image124.png"/><Relationship Id="rId126" Type="http://schemas.openxmlformats.org/officeDocument/2006/relationships/image" Target="../media/image126.png"/><Relationship Id="rId128" Type="http://schemas.openxmlformats.org/officeDocument/2006/relationships/image" Target="../media/image128.png"/><Relationship Id="rId130" Type="http://schemas.openxmlformats.org/officeDocument/2006/relationships/image" Target="../media/image130.png"/><Relationship Id="rId132" Type="http://schemas.openxmlformats.org/officeDocument/2006/relationships/image" Target="../media/image132.png"/><Relationship Id="rId136" Type="http://schemas.openxmlformats.org/officeDocument/2006/relationships/image" Target="../media/image136.png"/><Relationship Id="rId139" Type="http://schemas.openxmlformats.org/officeDocument/2006/relationships/image" Target="../media/image139.png"/><Relationship Id="rId141" Type="http://schemas.openxmlformats.org/officeDocument/2006/relationships/image" Target="../media/image141.png"/><Relationship Id="rId143" Type="http://schemas.openxmlformats.org/officeDocument/2006/relationships/image" Target="../media/image143.png"/><Relationship Id="rId145" Type="http://schemas.openxmlformats.org/officeDocument/2006/relationships/image" Target="../media/image145.png"/><Relationship Id="rId147" Type="http://schemas.openxmlformats.org/officeDocument/2006/relationships/image" Target="../media/image147.png"/><Relationship Id="rId148" Type="http://schemas.openxmlformats.org/officeDocument/2006/relationships/image" Target="../media/image148.png"/><Relationship Id="rId152" Type="http://schemas.openxmlformats.org/officeDocument/2006/relationships/image" Target="../media/image152.png"/><Relationship Id="rId155" Type="http://schemas.openxmlformats.org/officeDocument/2006/relationships/image" Target="../media/image155.png"/><Relationship Id="rId156" Type="http://schemas.openxmlformats.org/officeDocument/2006/relationships/image" Target="../media/image156.png"/><Relationship Id="rId158" Type="http://schemas.openxmlformats.org/officeDocument/2006/relationships/image" Target="../media/image158.png"/><Relationship Id="rId160" Type="http://schemas.openxmlformats.org/officeDocument/2006/relationships/image" Target="../media/image160.png"/><Relationship Id="rId165" Type="http://schemas.openxmlformats.org/officeDocument/2006/relationships/image" Target="../media/image165.png"/><Relationship Id="rId173" Type="http://schemas.openxmlformats.org/officeDocument/2006/relationships/image" Target="../media/image173.png"/><Relationship Id="rId176" Type="http://schemas.openxmlformats.org/officeDocument/2006/relationships/image" Target="../media/image176.png"/><Relationship Id="rId178" Type="http://schemas.openxmlformats.org/officeDocument/2006/relationships/image" Target="../media/image178.png"/><Relationship Id="rId180" Type="http://schemas.openxmlformats.org/officeDocument/2006/relationships/image" Target="../media/image180.png"/><Relationship Id="rId186" Type="http://schemas.openxmlformats.org/officeDocument/2006/relationships/image" Target="../media/image186.png"/><Relationship Id="rId187" Type="http://schemas.openxmlformats.org/officeDocument/2006/relationships/image" Target="../media/image187.png"/><Relationship Id="rId191" Type="http://schemas.openxmlformats.org/officeDocument/2006/relationships/image" Target="../media/image191.png"/><Relationship Id="rId194" Type="http://schemas.openxmlformats.org/officeDocument/2006/relationships/image" Target="../media/image194.png"/><Relationship Id="rId195" Type="http://schemas.openxmlformats.org/officeDocument/2006/relationships/image" Target="../media/image195.png"/><Relationship Id="rId196" Type="http://schemas.openxmlformats.org/officeDocument/2006/relationships/image" Target="../media/image196.png"/><Relationship Id="rId198" Type="http://schemas.openxmlformats.org/officeDocument/2006/relationships/image" Target="../media/image198.png"/><Relationship Id="rId200" Type="http://schemas.openxmlformats.org/officeDocument/2006/relationships/image" Target="../media/image200.png"/><Relationship Id="rId205" Type="http://schemas.openxmlformats.org/officeDocument/2006/relationships/image" Target="../media/image205.png"/><Relationship Id="rId207" Type="http://schemas.openxmlformats.org/officeDocument/2006/relationships/image" Target="../media/image207.png"/><Relationship Id="rId209" Type="http://schemas.openxmlformats.org/officeDocument/2006/relationships/image" Target="../media/image209.png"/><Relationship Id="rId211" Type="http://schemas.openxmlformats.org/officeDocument/2006/relationships/image" Target="../media/image211.png"/><Relationship Id="rId213" Type="http://schemas.openxmlformats.org/officeDocument/2006/relationships/image" Target="../media/image213.png"/><Relationship Id="rId215" Type="http://schemas.openxmlformats.org/officeDocument/2006/relationships/image" Target="../media/image215.png"/><Relationship Id="rId217" Type="http://schemas.openxmlformats.org/officeDocument/2006/relationships/image" Target="../media/image217.png"/><Relationship Id="rId221" Type="http://schemas.openxmlformats.org/officeDocument/2006/relationships/image" Target="../media/image221.png"/><Relationship Id="rId223" Type="http://schemas.openxmlformats.org/officeDocument/2006/relationships/image" Target="../media/image223.png"/><Relationship Id="rId225" Type="http://schemas.openxmlformats.org/officeDocument/2006/relationships/image" Target="../media/image225.png"/><Relationship Id="rId227" Type="http://schemas.openxmlformats.org/officeDocument/2006/relationships/image" Target="../media/image227.png"/><Relationship Id="rId229" Type="http://schemas.openxmlformats.org/officeDocument/2006/relationships/image" Target="../media/image229.png"/><Relationship Id="rId232" Type="http://schemas.openxmlformats.org/officeDocument/2006/relationships/image" Target="../media/image232.png"/><Relationship Id="rId235" Type="http://schemas.openxmlformats.org/officeDocument/2006/relationships/image" Target="../media/image235.png"/><Relationship Id="rId238" Type="http://schemas.openxmlformats.org/officeDocument/2006/relationships/image" Target="../media/image238.png"/><Relationship Id="rId241" Type="http://schemas.openxmlformats.org/officeDocument/2006/relationships/image" Target="../media/image241.png"/><Relationship Id="rId243" Type="http://schemas.openxmlformats.org/officeDocument/2006/relationships/image" Target="../media/image243.png"/><Relationship Id="rId245" Type="http://schemas.openxmlformats.org/officeDocument/2006/relationships/image" Target="../media/image245.png"/><Relationship Id="rId247" Type="http://schemas.openxmlformats.org/officeDocument/2006/relationships/image" Target="../media/image247.png"/><Relationship Id="rId250" Type="http://schemas.openxmlformats.org/officeDocument/2006/relationships/image" Target="../media/image250.png"/><Relationship Id="rId252" Type="http://schemas.openxmlformats.org/officeDocument/2006/relationships/image" Target="../media/image252.png"/><Relationship Id="rId254" Type="http://schemas.openxmlformats.org/officeDocument/2006/relationships/image" Target="../media/image254.png"/><Relationship Id="rId256" Type="http://schemas.openxmlformats.org/officeDocument/2006/relationships/image" Target="../media/image256.png"/><Relationship Id="rId258" Type="http://schemas.openxmlformats.org/officeDocument/2006/relationships/image" Target="../media/image258.png"/><Relationship Id="rId261" Type="http://schemas.openxmlformats.org/officeDocument/2006/relationships/image" Target="../media/image261.png"/><Relationship Id="rId263" Type="http://schemas.openxmlformats.org/officeDocument/2006/relationships/image" Target="../media/image263.png"/><Relationship Id="rId265" Type="http://schemas.openxmlformats.org/officeDocument/2006/relationships/image" Target="../media/image265.png"/><Relationship Id="rId268" Type="http://schemas.openxmlformats.org/officeDocument/2006/relationships/image" Target="../media/image268.png"/><Relationship Id="rId270" Type="http://schemas.openxmlformats.org/officeDocument/2006/relationships/image" Target="../media/image270.png"/><Relationship Id="rId273" Type="http://schemas.openxmlformats.org/officeDocument/2006/relationships/image" Target="../media/image273.png"/><Relationship Id="rId275" Type="http://schemas.openxmlformats.org/officeDocument/2006/relationships/image" Target="../media/image275.png"/><Relationship Id="rId277" Type="http://schemas.openxmlformats.org/officeDocument/2006/relationships/image" Target="../media/image277.png"/><Relationship Id="rId279" Type="http://schemas.openxmlformats.org/officeDocument/2006/relationships/image" Target="../media/image279.png"/><Relationship Id="rId281" Type="http://schemas.openxmlformats.org/officeDocument/2006/relationships/image" Target="../media/image281.png"/><Relationship Id="rId283" Type="http://schemas.openxmlformats.org/officeDocument/2006/relationships/image" Target="../media/image283.png"/><Relationship Id="rId285" Type="http://schemas.openxmlformats.org/officeDocument/2006/relationships/image" Target="../media/image285.png"/><Relationship Id="rId289" Type="http://schemas.openxmlformats.org/officeDocument/2006/relationships/image" Target="../media/image289.png"/><Relationship Id="rId291" Type="http://schemas.openxmlformats.org/officeDocument/2006/relationships/image" Target="../media/image291.png"/><Relationship Id="rId293" Type="http://schemas.openxmlformats.org/officeDocument/2006/relationships/image" Target="../media/image293.png"/><Relationship Id="rId295" Type="http://schemas.openxmlformats.org/officeDocument/2006/relationships/image" Target="../media/image295.png"/><Relationship Id="rId297" Type="http://schemas.openxmlformats.org/officeDocument/2006/relationships/image" Target="../media/image297.png"/><Relationship Id="rId300" Type="http://schemas.openxmlformats.org/officeDocument/2006/relationships/image" Target="../media/image300.png"/><Relationship Id="rId303" Type="http://schemas.openxmlformats.org/officeDocument/2006/relationships/image" Target="../media/image303.png"/><Relationship Id="rId306" Type="http://schemas.openxmlformats.org/officeDocument/2006/relationships/image" Target="../media/image306.png"/><Relationship Id="rId309" Type="http://schemas.openxmlformats.org/officeDocument/2006/relationships/image" Target="../media/image309.png"/><Relationship Id="rId311" Type="http://schemas.openxmlformats.org/officeDocument/2006/relationships/image" Target="../media/image311.png"/><Relationship Id="rId313" Type="http://schemas.openxmlformats.org/officeDocument/2006/relationships/image" Target="../media/image313.png"/><Relationship Id="rId315" Type="http://schemas.openxmlformats.org/officeDocument/2006/relationships/image" Target="../media/image315.png"/><Relationship Id="rId318" Type="http://schemas.openxmlformats.org/officeDocument/2006/relationships/image" Target="../media/image318.png"/><Relationship Id="rId320" Type="http://schemas.openxmlformats.org/officeDocument/2006/relationships/image" Target="../media/image320.png"/><Relationship Id="rId322" Type="http://schemas.openxmlformats.org/officeDocument/2006/relationships/image" Target="../media/image322.png"/><Relationship Id="rId324" Type="http://schemas.openxmlformats.org/officeDocument/2006/relationships/image" Target="../media/image324.png"/><Relationship Id="rId326" Type="http://schemas.openxmlformats.org/officeDocument/2006/relationships/image" Target="../media/image326.png"/><Relationship Id="rId329" Type="http://schemas.openxmlformats.org/officeDocument/2006/relationships/image" Target="../media/image329.png"/><Relationship Id="rId331" Type="http://schemas.openxmlformats.org/officeDocument/2006/relationships/image" Target="../media/image331.png"/><Relationship Id="rId333" Type="http://schemas.openxmlformats.org/officeDocument/2006/relationships/image" Target="../media/image333.png"/><Relationship Id="rId336" Type="http://schemas.openxmlformats.org/officeDocument/2006/relationships/image" Target="../media/image336.png"/><Relationship Id="rId338" Type="http://schemas.openxmlformats.org/officeDocument/2006/relationships/image" Target="../media/image338.png"/><Relationship Id="rId341" Type="http://schemas.openxmlformats.org/officeDocument/2006/relationships/image" Target="../media/image341.png"/><Relationship Id="rId343" Type="http://schemas.openxmlformats.org/officeDocument/2006/relationships/image" Target="../media/image343.png"/><Relationship Id="rId345" Type="http://schemas.openxmlformats.org/officeDocument/2006/relationships/image" Target="../media/image345.png"/><Relationship Id="rId347" Type="http://schemas.openxmlformats.org/officeDocument/2006/relationships/image" Target="../media/image347.png"/><Relationship Id="rId349" Type="http://schemas.openxmlformats.org/officeDocument/2006/relationships/image" Target="../media/image349.png"/><Relationship Id="rId351" Type="http://schemas.openxmlformats.org/officeDocument/2006/relationships/image" Target="../media/image351.png"/><Relationship Id="rId353" Type="http://schemas.openxmlformats.org/officeDocument/2006/relationships/image" Target="../media/image353.png"/><Relationship Id="rId355" Type="http://schemas.openxmlformats.org/officeDocument/2006/relationships/image" Target="../media/image355.png"/><Relationship Id="rId357" Type="http://schemas.openxmlformats.org/officeDocument/2006/relationships/image" Target="../media/image357.png"/><Relationship Id="rId359" Type="http://schemas.openxmlformats.org/officeDocument/2006/relationships/image" Target="../media/image359.png"/><Relationship Id="rId361" Type="http://schemas.openxmlformats.org/officeDocument/2006/relationships/image" Target="../media/image361.png"/><Relationship Id="rId363" Type="http://schemas.openxmlformats.org/officeDocument/2006/relationships/image" Target="../media/image363.png"/><Relationship Id="rId365" Type="http://schemas.openxmlformats.org/officeDocument/2006/relationships/image" Target="../media/image365.png"/><Relationship Id="rId367" Type="http://schemas.openxmlformats.org/officeDocument/2006/relationships/image" Target="../media/image367.png"/><Relationship Id="rId369" Type="http://schemas.openxmlformats.org/officeDocument/2006/relationships/image" Target="../media/image369.png"/><Relationship Id="rId371" Type="http://schemas.openxmlformats.org/officeDocument/2006/relationships/image" Target="../media/image371.png"/><Relationship Id="rId373" Type="http://schemas.openxmlformats.org/officeDocument/2006/relationships/image" Target="../media/image373.png"/><Relationship Id="rId375" Type="http://schemas.openxmlformats.org/officeDocument/2006/relationships/image" Target="../media/image375.png"/><Relationship Id="rId377" Type="http://schemas.openxmlformats.org/officeDocument/2006/relationships/image" Target="../media/image377.png"/><Relationship Id="rId379" Type="http://schemas.openxmlformats.org/officeDocument/2006/relationships/image" Target="../media/image379.png"/><Relationship Id="rId381" Type="http://schemas.openxmlformats.org/officeDocument/2006/relationships/image" Target="../media/image381.png"/><Relationship Id="rId383" Type="http://schemas.openxmlformats.org/officeDocument/2006/relationships/image" Target="../media/image383.png"/><Relationship Id="rId385" Type="http://schemas.openxmlformats.org/officeDocument/2006/relationships/image" Target="../media/image385.png"/><Relationship Id="rId387" Type="http://schemas.openxmlformats.org/officeDocument/2006/relationships/image" Target="../media/image387.png"/><Relationship Id="rId389" Type="http://schemas.openxmlformats.org/officeDocument/2006/relationships/image" Target="../media/image389.png"/><Relationship Id="rId391" Type="http://schemas.openxmlformats.org/officeDocument/2006/relationships/image" Target="../media/image391.png"/><Relationship Id="rId393" Type="http://schemas.openxmlformats.org/officeDocument/2006/relationships/image" Target="../media/image393.png"/><Relationship Id="rId395" Type="http://schemas.openxmlformats.org/officeDocument/2006/relationships/image" Target="../media/image395.png"/><Relationship Id="rId397" Type="http://schemas.openxmlformats.org/officeDocument/2006/relationships/image" Target="../media/image397.png"/><Relationship Id="rId399" Type="http://schemas.openxmlformats.org/officeDocument/2006/relationships/image" Target="../media/image399.png"/><Relationship Id="rId401" Type="http://schemas.openxmlformats.org/officeDocument/2006/relationships/image" Target="../media/image401.png"/><Relationship Id="rId403" Type="http://schemas.openxmlformats.org/officeDocument/2006/relationships/image" Target="../media/image403.png"/><Relationship Id="rId405" Type="http://schemas.openxmlformats.org/officeDocument/2006/relationships/image" Target="../media/image405.png"/><Relationship Id="rId407" Type="http://schemas.openxmlformats.org/officeDocument/2006/relationships/image" Target="../media/image407.png"/><Relationship Id="rId409" Type="http://schemas.openxmlformats.org/officeDocument/2006/relationships/image" Target="../media/image409.png"/><Relationship Id="rId411" Type="http://schemas.openxmlformats.org/officeDocument/2006/relationships/image" Target="../media/image411.png"/><Relationship Id="rId413" Type="http://schemas.openxmlformats.org/officeDocument/2006/relationships/image" Target="../media/image413.png"/><Relationship Id="rId415" Type="http://schemas.openxmlformats.org/officeDocument/2006/relationships/image" Target="../media/image415.png"/><Relationship Id="rId417" Type="http://schemas.openxmlformats.org/officeDocument/2006/relationships/image" Target="../media/image417.png"/><Relationship Id="rId419" Type="http://schemas.openxmlformats.org/officeDocument/2006/relationships/image" Target="../media/image419.png"/><Relationship Id="rId421" Type="http://schemas.openxmlformats.org/officeDocument/2006/relationships/image" Target="../media/image421.png"/><Relationship Id="rId423" Type="http://schemas.openxmlformats.org/officeDocument/2006/relationships/image" Target="../media/image423.png"/><Relationship Id="rId425" Type="http://schemas.openxmlformats.org/officeDocument/2006/relationships/image" Target="../media/image425.png"/><Relationship Id="rId427" Type="http://schemas.openxmlformats.org/officeDocument/2006/relationships/image" Target="../media/image427.png"/><Relationship Id="rId429" Type="http://schemas.openxmlformats.org/officeDocument/2006/relationships/image" Target="../media/image429.png"/><Relationship Id="rId431" Type="http://schemas.openxmlformats.org/officeDocument/2006/relationships/image" Target="../media/image431.png"/><Relationship Id="rId433" Type="http://schemas.openxmlformats.org/officeDocument/2006/relationships/image" Target="../media/image433.png"/><Relationship Id="rId435" Type="http://schemas.openxmlformats.org/officeDocument/2006/relationships/image" Target="../media/image435.png"/><Relationship Id="rId437" Type="http://schemas.openxmlformats.org/officeDocument/2006/relationships/image" Target="../media/image437.png"/><Relationship Id="rId439" Type="http://schemas.openxmlformats.org/officeDocument/2006/relationships/image" Target="../media/image439.png"/><Relationship Id="rId441" Type="http://schemas.openxmlformats.org/officeDocument/2006/relationships/image" Target="../media/image441.png"/><Relationship Id="rId443" Type="http://schemas.openxmlformats.org/officeDocument/2006/relationships/image" Target="../media/image443.png"/><Relationship Id="rId445" Type="http://schemas.openxmlformats.org/officeDocument/2006/relationships/image" Target="../media/image445.png"/><Relationship Id="rId447" Type="http://schemas.openxmlformats.org/officeDocument/2006/relationships/image" Target="../media/image447.png"/><Relationship Id="rId449" Type="http://schemas.openxmlformats.org/officeDocument/2006/relationships/image" Target="../media/image449.png"/><Relationship Id="rId451" Type="http://schemas.openxmlformats.org/officeDocument/2006/relationships/image" Target="../media/image451.png"/><Relationship Id="rId453" Type="http://schemas.openxmlformats.org/officeDocument/2006/relationships/image" Target="../media/image453.png"/><Relationship Id="rId455" Type="http://schemas.openxmlformats.org/officeDocument/2006/relationships/image" Target="../media/image455.png"/><Relationship Id="rId457" Type="http://schemas.openxmlformats.org/officeDocument/2006/relationships/image" Target="../media/image457.png"/><Relationship Id="rId459" Type="http://schemas.openxmlformats.org/officeDocument/2006/relationships/image" Target="../media/image459.png"/><Relationship Id="rId461" Type="http://schemas.openxmlformats.org/officeDocument/2006/relationships/image" Target="../media/image461.png"/><Relationship Id="rId463" Type="http://schemas.openxmlformats.org/officeDocument/2006/relationships/image" Target="../media/image463.png"/><Relationship Id="rId465" Type="http://schemas.openxmlformats.org/officeDocument/2006/relationships/image" Target="../media/image465.png"/><Relationship Id="rId467" Type="http://schemas.openxmlformats.org/officeDocument/2006/relationships/image" Target="../media/image467.png"/><Relationship Id="rId469" Type="http://schemas.openxmlformats.org/officeDocument/2006/relationships/image" Target="../media/image469.png"/><Relationship Id="rId471" Type="http://schemas.openxmlformats.org/officeDocument/2006/relationships/image" Target="../media/image471.png"/><Relationship Id="rId473" Type="http://schemas.openxmlformats.org/officeDocument/2006/relationships/image" Target="../media/image473.png"/><Relationship Id="rId475" Type="http://schemas.openxmlformats.org/officeDocument/2006/relationships/image" Target="../media/image475.png"/><Relationship Id="rId477" Type="http://schemas.openxmlformats.org/officeDocument/2006/relationships/image" Target="../media/image477.png"/><Relationship Id="rId479" Type="http://schemas.openxmlformats.org/officeDocument/2006/relationships/image" Target="../media/image479.png"/><Relationship Id="rId481" Type="http://schemas.openxmlformats.org/officeDocument/2006/relationships/image" Target="../media/image481.png"/><Relationship Id="rId483" Type="http://schemas.openxmlformats.org/officeDocument/2006/relationships/image" Target="../media/image483.png"/><Relationship Id="rId485" Type="http://schemas.openxmlformats.org/officeDocument/2006/relationships/image" Target="../media/image485.png"/><Relationship Id="rId487" Type="http://schemas.openxmlformats.org/officeDocument/2006/relationships/image" Target="../media/image487.png"/><Relationship Id="rId489" Type="http://schemas.openxmlformats.org/officeDocument/2006/relationships/image" Target="../media/image489.png"/><Relationship Id="rId491" Type="http://schemas.openxmlformats.org/officeDocument/2006/relationships/image" Target="../media/image491.png"/><Relationship Id="rId493" Type="http://schemas.openxmlformats.org/officeDocument/2006/relationships/image" Target="../media/image493.png"/><Relationship Id="rId495" Type="http://schemas.openxmlformats.org/officeDocument/2006/relationships/image" Target="../media/image495.png"/><Relationship Id="rId497" Type="http://schemas.openxmlformats.org/officeDocument/2006/relationships/image" Target="../media/image497.png"/><Relationship Id="rId499" Type="http://schemas.openxmlformats.org/officeDocument/2006/relationships/image" Target="../media/image499.png"/><Relationship Id="rId501" Type="http://schemas.openxmlformats.org/officeDocument/2006/relationships/image" Target="../media/image501.png"/><Relationship Id="rId503" Type="http://schemas.openxmlformats.org/officeDocument/2006/relationships/image" Target="../media/image503.png"/><Relationship Id="rId505" Type="http://schemas.openxmlformats.org/officeDocument/2006/relationships/image" Target="../media/image505.png"/><Relationship Id="rId507" Type="http://schemas.openxmlformats.org/officeDocument/2006/relationships/image" Target="../media/image507.png"/><Relationship Id="rId509" Type="http://schemas.openxmlformats.org/officeDocument/2006/relationships/image" Target="../media/image509.png"/><Relationship Id="rId511" Type="http://schemas.openxmlformats.org/officeDocument/2006/relationships/image" Target="../media/image511.png"/><Relationship Id="rId513" Type="http://schemas.openxmlformats.org/officeDocument/2006/relationships/image" Target="../media/image513.png"/><Relationship Id="rId515" Type="http://schemas.openxmlformats.org/officeDocument/2006/relationships/image" Target="../media/image515.png"/><Relationship Id="rId517" Type="http://schemas.openxmlformats.org/officeDocument/2006/relationships/image" Target="../media/image517.png"/><Relationship Id="rId519" Type="http://schemas.openxmlformats.org/officeDocument/2006/relationships/image" Target="../media/image519.png"/><Relationship Id="rId521" Type="http://schemas.openxmlformats.org/officeDocument/2006/relationships/image" Target="../media/image521.png"/><Relationship Id="rId523" Type="http://schemas.openxmlformats.org/officeDocument/2006/relationships/image" Target="../media/image523.png"/><Relationship Id="rId525" Type="http://schemas.openxmlformats.org/officeDocument/2006/relationships/image" Target="../media/image525.png"/><Relationship Id="rId527" Type="http://schemas.openxmlformats.org/officeDocument/2006/relationships/image" Target="../media/image527.png"/><Relationship Id="rId529" Type="http://schemas.openxmlformats.org/officeDocument/2006/relationships/image" Target="../media/image529.png"/><Relationship Id="rId531" Type="http://schemas.openxmlformats.org/officeDocument/2006/relationships/image" Target="../media/image531.png"/><Relationship Id="rId533" Type="http://schemas.openxmlformats.org/officeDocument/2006/relationships/image" Target="../media/image533.png"/><Relationship Id="rId535" Type="http://schemas.openxmlformats.org/officeDocument/2006/relationships/image" Target="../media/image535.png"/><Relationship Id="rId537" Type="http://schemas.openxmlformats.org/officeDocument/2006/relationships/image" Target="../media/image537.png"/><Relationship Id="rId539" Type="http://schemas.openxmlformats.org/officeDocument/2006/relationships/image" Target="../media/image539.png"/><Relationship Id="rId541" Type="http://schemas.openxmlformats.org/officeDocument/2006/relationships/image" Target="../media/image541.png"/><Relationship Id="rId543" Type="http://schemas.openxmlformats.org/officeDocument/2006/relationships/image" Target="../media/image543.png"/><Relationship Id="rId545" Type="http://schemas.openxmlformats.org/officeDocument/2006/relationships/image" Target="../media/image545.png"/><Relationship Id="rId547" Type="http://schemas.openxmlformats.org/officeDocument/2006/relationships/image" Target="../media/image547.png"/><Relationship Id="rId549" Type="http://schemas.openxmlformats.org/officeDocument/2006/relationships/image" Target="../media/image549.png"/><Relationship Id="rId551" Type="http://schemas.openxmlformats.org/officeDocument/2006/relationships/image" Target="../media/image551.png"/><Relationship Id="rId553" Type="http://schemas.openxmlformats.org/officeDocument/2006/relationships/image" Target="../media/image553.png"/><Relationship Id="rId555" Type="http://schemas.openxmlformats.org/officeDocument/2006/relationships/image" Target="../media/image555.png"/><Relationship Id="rId557" Type="http://schemas.openxmlformats.org/officeDocument/2006/relationships/image" Target="../media/image557.png"/><Relationship Id="rId559" Type="http://schemas.openxmlformats.org/officeDocument/2006/relationships/image" Target="../media/image559.png"/><Relationship Id="rId561" Type="http://schemas.openxmlformats.org/officeDocument/2006/relationships/image" Target="../media/image561.png"/><Relationship Id="rId563" Type="http://schemas.openxmlformats.org/officeDocument/2006/relationships/image" Target="../media/image563.png"/><Relationship Id="rId565" Type="http://schemas.openxmlformats.org/officeDocument/2006/relationships/image" Target="../media/image565.png"/><Relationship Id="rId567" Type="http://schemas.openxmlformats.org/officeDocument/2006/relationships/image" Target="../media/image567.png"/><Relationship Id="rId569" Type="http://schemas.openxmlformats.org/officeDocument/2006/relationships/image" Target="../media/image569.png"/><Relationship Id="rId571" Type="http://schemas.openxmlformats.org/officeDocument/2006/relationships/image" Target="../media/image571.png"/><Relationship Id="rId573" Type="http://schemas.openxmlformats.org/officeDocument/2006/relationships/image" Target="../media/image573.png"/><Relationship Id="rId575" Type="http://schemas.openxmlformats.org/officeDocument/2006/relationships/image" Target="../media/image575.png"/><Relationship Id="rId577" Type="http://schemas.openxmlformats.org/officeDocument/2006/relationships/image" Target="../media/image577.png"/><Relationship Id="rId579" Type="http://schemas.openxmlformats.org/officeDocument/2006/relationships/image" Target="../media/image579.png"/><Relationship Id="rId581" Type="http://schemas.openxmlformats.org/officeDocument/2006/relationships/image" Target="../media/image581.png"/><Relationship Id="rId583" Type="http://schemas.openxmlformats.org/officeDocument/2006/relationships/image" Target="../media/image583.png"/><Relationship Id="rId585" Type="http://schemas.openxmlformats.org/officeDocument/2006/relationships/image" Target="../media/image585.png"/><Relationship Id="rId587" Type="http://schemas.openxmlformats.org/officeDocument/2006/relationships/image" Target="../media/image587.png"/><Relationship Id="rId589" Type="http://schemas.openxmlformats.org/officeDocument/2006/relationships/image" Target="../media/image589.png"/><Relationship Id="rId591" Type="http://schemas.openxmlformats.org/officeDocument/2006/relationships/image" Target="../media/image591.png"/><Relationship Id="rId593" Type="http://schemas.openxmlformats.org/officeDocument/2006/relationships/image" Target="../media/image593.png"/><Relationship Id="rId595" Type="http://schemas.openxmlformats.org/officeDocument/2006/relationships/image" Target="../media/image595.png"/><Relationship Id="rId597" Type="http://schemas.openxmlformats.org/officeDocument/2006/relationships/image" Target="../media/image597.png"/><Relationship Id="rId599" Type="http://schemas.openxmlformats.org/officeDocument/2006/relationships/image" Target="../media/image599.png"/><Relationship Id="rId601" Type="http://schemas.openxmlformats.org/officeDocument/2006/relationships/image" Target="../media/image601.png"/><Relationship Id="rId603" Type="http://schemas.openxmlformats.org/officeDocument/2006/relationships/image" Target="../media/image603.png"/><Relationship Id="rId605" Type="http://schemas.openxmlformats.org/officeDocument/2006/relationships/image" Target="../media/image605.png"/><Relationship Id="rId607" Type="http://schemas.openxmlformats.org/officeDocument/2006/relationships/image" Target="../media/image607.png"/><Relationship Id="rId609" Type="http://schemas.openxmlformats.org/officeDocument/2006/relationships/image" Target="../media/image609.png"/><Relationship Id="rId611" Type="http://schemas.openxmlformats.org/officeDocument/2006/relationships/image" Target="../media/image611.png"/><Relationship Id="rId613" Type="http://schemas.openxmlformats.org/officeDocument/2006/relationships/image" Target="../media/image613.png"/><Relationship Id="rId615" Type="http://schemas.openxmlformats.org/officeDocument/2006/relationships/image" Target="../media/image615.png"/><Relationship Id="rId617" Type="http://schemas.openxmlformats.org/officeDocument/2006/relationships/image" Target="../media/image617.png"/><Relationship Id="rId619" Type="http://schemas.openxmlformats.org/officeDocument/2006/relationships/image" Target="../media/image619.png"/><Relationship Id="rId621" Type="http://schemas.openxmlformats.org/officeDocument/2006/relationships/image" Target="../media/image621.png"/><Relationship Id="rId623" Type="http://schemas.openxmlformats.org/officeDocument/2006/relationships/image" Target="../media/image623.png"/><Relationship Id="rId625" Type="http://schemas.openxmlformats.org/officeDocument/2006/relationships/image" Target="../media/image625.png"/><Relationship Id="rId627" Type="http://schemas.openxmlformats.org/officeDocument/2006/relationships/image" Target="../media/image627.png"/><Relationship Id="rId629" Type="http://schemas.openxmlformats.org/officeDocument/2006/relationships/image" Target="../media/image629.png"/><Relationship Id="rId631" Type="http://schemas.openxmlformats.org/officeDocument/2006/relationships/image" Target="../media/image631.png"/><Relationship Id="rId633" Type="http://schemas.openxmlformats.org/officeDocument/2006/relationships/image" Target="../media/image633.png"/><Relationship Id="rId636" Type="http://schemas.openxmlformats.org/officeDocument/2006/relationships/image" Target="../media/image636.png"/><Relationship Id="rId639" Type="http://schemas.openxmlformats.org/officeDocument/2006/relationships/image" Target="../media/image639.png"/><Relationship Id="rId641" Type="http://schemas.openxmlformats.org/officeDocument/2006/relationships/image" Target="../media/image641.png"/><Relationship Id="rId643" Type="http://schemas.openxmlformats.org/officeDocument/2006/relationships/image" Target="../media/image643.png"/><Relationship Id="rId645" Type="http://schemas.openxmlformats.org/officeDocument/2006/relationships/image" Target="../media/image645.png"/><Relationship Id="rId647" Type="http://schemas.openxmlformats.org/officeDocument/2006/relationships/image" Target="../media/image647.png"/><Relationship Id="rId649" Type="http://schemas.openxmlformats.org/officeDocument/2006/relationships/image" Target="../media/image649.png"/><Relationship Id="rId651" Type="http://schemas.openxmlformats.org/officeDocument/2006/relationships/image" Target="../media/image651.png"/><Relationship Id="rId653" Type="http://schemas.openxmlformats.org/officeDocument/2006/relationships/image" Target="../media/image653.png"/><Relationship Id="rId655" Type="http://schemas.openxmlformats.org/officeDocument/2006/relationships/image" Target="../media/image655.png"/><Relationship Id="rId657" Type="http://schemas.openxmlformats.org/officeDocument/2006/relationships/image" Target="../media/image657.png"/><Relationship Id="rId659" Type="http://schemas.openxmlformats.org/officeDocument/2006/relationships/image" Target="../media/image659.png"/><Relationship Id="rId661" Type="http://schemas.openxmlformats.org/officeDocument/2006/relationships/image" Target="../media/image661.png"/><Relationship Id="rId663" Type="http://schemas.openxmlformats.org/officeDocument/2006/relationships/image" Target="../media/image663.png"/><Relationship Id="rId666" Type="http://schemas.openxmlformats.org/officeDocument/2006/relationships/image" Target="../media/image666.png"/><Relationship Id="rId669" Type="http://schemas.openxmlformats.org/officeDocument/2006/relationships/image" Target="../media/image669.png"/><Relationship Id="rId672" Type="http://schemas.openxmlformats.org/officeDocument/2006/relationships/image" Target="../media/image672.png"/><Relationship Id="rId674" Type="http://schemas.openxmlformats.org/officeDocument/2006/relationships/image" Target="../media/image674.png"/><Relationship Id="rId676" Type="http://schemas.openxmlformats.org/officeDocument/2006/relationships/image" Target="../media/image676.png"/><Relationship Id="rId678" Type="http://schemas.openxmlformats.org/officeDocument/2006/relationships/image" Target="../media/image678.png"/><Relationship Id="rId680" Type="http://schemas.openxmlformats.org/officeDocument/2006/relationships/image" Target="../media/image680.png"/><Relationship Id="rId682" Type="http://schemas.openxmlformats.org/officeDocument/2006/relationships/image" Target="../media/image682.png"/><Relationship Id="rId684" Type="http://schemas.openxmlformats.org/officeDocument/2006/relationships/image" Target="../media/image684.png"/><Relationship Id="rId687" Type="http://schemas.openxmlformats.org/officeDocument/2006/relationships/image" Target="../media/image687.png"/><Relationship Id="rId690" Type="http://schemas.openxmlformats.org/officeDocument/2006/relationships/image" Target="../media/image690.png"/><Relationship Id="rId692" Type="http://schemas.openxmlformats.org/officeDocument/2006/relationships/image" Target="../media/image692.png"/><Relationship Id="rId694" Type="http://schemas.openxmlformats.org/officeDocument/2006/relationships/image" Target="../media/image694.png"/><Relationship Id="rId696" Type="http://schemas.openxmlformats.org/officeDocument/2006/relationships/image" Target="../media/image696.png"/><Relationship Id="rId698" Type="http://schemas.openxmlformats.org/officeDocument/2006/relationships/image" Target="../media/image698.png"/><Relationship Id="rId700" Type="http://schemas.openxmlformats.org/officeDocument/2006/relationships/image" Target="../media/image700.png"/><Relationship Id="rId702" Type="http://schemas.openxmlformats.org/officeDocument/2006/relationships/image" Target="../media/image702.png"/><Relationship Id="rId704" Type="http://schemas.openxmlformats.org/officeDocument/2006/relationships/image" Target="../media/image704.png"/><Relationship Id="rId706" Type="http://schemas.openxmlformats.org/officeDocument/2006/relationships/image" Target="../media/image706.png"/><Relationship Id="rId708" Type="http://schemas.openxmlformats.org/officeDocument/2006/relationships/image" Target="../media/image708.png"/><Relationship Id="rId710" Type="http://schemas.openxmlformats.org/officeDocument/2006/relationships/image" Target="../media/image710.png"/><Relationship Id="rId712" Type="http://schemas.openxmlformats.org/officeDocument/2006/relationships/image" Target="../media/image712.png"/><Relationship Id="rId714" Type="http://schemas.openxmlformats.org/officeDocument/2006/relationships/image" Target="../media/image714.png"/><Relationship Id="rId716" Type="http://schemas.openxmlformats.org/officeDocument/2006/relationships/image" Target="../media/image716.png"/><Relationship Id="rId719" Type="http://schemas.openxmlformats.org/officeDocument/2006/relationships/image" Target="../media/image719.png"/><Relationship Id="rId722" Type="http://schemas.openxmlformats.org/officeDocument/2006/relationships/image" Target="../media/image722.png"/><Relationship Id="rId725" Type="http://schemas.openxmlformats.org/officeDocument/2006/relationships/image" Target="../media/image725.png"/><Relationship Id="rId727" Type="http://schemas.openxmlformats.org/officeDocument/2006/relationships/image" Target="../media/image727.png"/><Relationship Id="rId729" Type="http://schemas.openxmlformats.org/officeDocument/2006/relationships/image" Target="../media/image729.png"/><Relationship Id="rId731" Type="http://schemas.openxmlformats.org/officeDocument/2006/relationships/image" Target="../media/image731.png"/><Relationship Id="rId733" Type="http://schemas.openxmlformats.org/officeDocument/2006/relationships/image" Target="../media/image733.png"/><Relationship Id="rId735" Type="http://schemas.openxmlformats.org/officeDocument/2006/relationships/image" Target="../media/image735.png"/><Relationship Id="rId737" Type="http://schemas.openxmlformats.org/officeDocument/2006/relationships/image" Target="../media/image737.png"/><Relationship Id="rId740" Type="http://schemas.openxmlformats.org/officeDocument/2006/relationships/image" Target="../media/image740.png"/><Relationship Id="rId743" Type="http://schemas.openxmlformats.org/officeDocument/2006/relationships/image" Target="../media/image743.png"/><Relationship Id="rId836" Type="http://schemas.openxmlformats.org/officeDocument/2006/relationships/image" Target="../media/image836.png"/><Relationship Id="rId838" Type="http://schemas.openxmlformats.org/officeDocument/2006/relationships/image" Target="../media/image838.png"/><Relationship Id="rId840" Type="http://schemas.openxmlformats.org/officeDocument/2006/relationships/image" Target="../media/image840.png"/><Relationship Id="rId843" Type="http://schemas.openxmlformats.org/officeDocument/2006/relationships/image" Target="../media/image843.png"/><Relationship Id="rId847" Type="http://schemas.openxmlformats.org/officeDocument/2006/relationships/image" Target="../media/image847.png"/><Relationship Id="rId849" Type="http://schemas.openxmlformats.org/officeDocument/2006/relationships/image" Target="../media/image849.png"/><Relationship Id="rId854" Type="http://schemas.openxmlformats.org/officeDocument/2006/relationships/image" Target="../media/image854.png"/><Relationship Id="rId857" Type="http://schemas.openxmlformats.org/officeDocument/2006/relationships/image" Target="../media/image857.png"/><Relationship Id="rId859" Type="http://schemas.openxmlformats.org/officeDocument/2006/relationships/image" Target="../media/image859.png"/><Relationship Id="rId865" Type="http://schemas.openxmlformats.org/officeDocument/2006/relationships/image" Target="../media/image865.png"/><Relationship Id="rId867" Type="http://schemas.openxmlformats.org/officeDocument/2006/relationships/image" Target="../media/image867.png"/><Relationship Id="rId869" Type="http://schemas.openxmlformats.org/officeDocument/2006/relationships/image" Target="../media/image869.png"/><Relationship Id="rId871" Type="http://schemas.openxmlformats.org/officeDocument/2006/relationships/image" Target="../media/image871.png"/><Relationship Id="rId875" Type="http://schemas.openxmlformats.org/officeDocument/2006/relationships/image" Target="../media/image875.png"/><Relationship Id="rId927" Type="http://schemas.openxmlformats.org/officeDocument/2006/relationships/image" Target="../media/image927.png"/><Relationship Id="rId932" Type="http://schemas.openxmlformats.org/officeDocument/2006/relationships/image" Target="../media/image932.png"/></Relationships>
</file>

<file path=ppt/slides/slide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100" name="Picture 100"/>
          <p:cNvPicPr>
            <a:picLocks noChangeAspect="0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621918" y="3045695"/>
            <a:ext cx="470039" cy="703960"/>
          </a:xfrm>
          <a:prstGeom prst="rect">
            <a:avLst/>
          </a:prstGeom>
          <a:noFill/>
          <a:extLst/>
        </p:spPr>
      </p:pic>
      <p:sp>
        <p:nvSpPr>
          <p:cNvPr id="101" name="Freeform 101"/>
          <p:cNvSpPr/>
          <p:nvPr/>
        </p:nvSpPr>
        <p:spPr>
          <a:xfrm rot="0" flipH="0" flipV="0">
            <a:off x="6165313" y="3411200"/>
            <a:ext cx="297725" cy="117932"/>
          </a:xfrm>
          <a:custGeom>
            <a:pathLst>
              <a:path w="297725" h="117932">
                <a:moveTo>
                  <a:pt x="9677" y="117932"/>
                </a:moveTo>
                <a:cubicBezTo>
                  <a:pt x="2908" y="117932"/>
                  <a:pt x="0" y="115024"/>
                  <a:pt x="0" y="108268"/>
                </a:cubicBezTo>
                <a:lnTo>
                  <a:pt x="0" y="9678"/>
                </a:lnTo>
                <a:cubicBezTo>
                  <a:pt x="0" y="2896"/>
                  <a:pt x="2908" y="0"/>
                  <a:pt x="9677" y="0"/>
                </a:cubicBezTo>
                <a:lnTo>
                  <a:pt x="288061" y="0"/>
                </a:lnTo>
                <a:cubicBezTo>
                  <a:pt x="294817" y="0"/>
                  <a:pt x="297725" y="2896"/>
                  <a:pt x="297725" y="9678"/>
                </a:cubicBezTo>
                <a:lnTo>
                  <a:pt x="297725" y="108268"/>
                </a:lnTo>
                <a:cubicBezTo>
                  <a:pt x="297725" y="115024"/>
                  <a:pt x="294817" y="117932"/>
                  <a:pt x="288061" y="117932"/>
                </a:cubicBezTo>
                <a:close/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" name="Picture 102"/>
          <p:cNvPicPr>
            <a:picLocks noChangeAspect="0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536380" y="3045695"/>
            <a:ext cx="1528119" cy="710711"/>
          </a:xfrm>
          <a:prstGeom prst="rect">
            <a:avLst/>
          </a:prstGeom>
          <a:noFill/>
          <a:extLst/>
        </p:spPr>
      </p:pic>
      <p:sp>
        <p:nvSpPr>
          <p:cNvPr id="103" name="Freeform 103"/>
          <p:cNvSpPr/>
          <p:nvPr/>
        </p:nvSpPr>
        <p:spPr>
          <a:xfrm rot="0" flipH="0" flipV="0">
            <a:off x="8152776" y="3411200"/>
            <a:ext cx="297725" cy="117932"/>
          </a:xfrm>
          <a:custGeom>
            <a:pathLst>
              <a:path w="297725" h="117932">
                <a:moveTo>
                  <a:pt x="9677" y="117932"/>
                </a:moveTo>
                <a:cubicBezTo>
                  <a:pt x="2908" y="117932"/>
                  <a:pt x="0" y="115024"/>
                  <a:pt x="0" y="108268"/>
                </a:cubicBezTo>
                <a:lnTo>
                  <a:pt x="0" y="9678"/>
                </a:lnTo>
                <a:cubicBezTo>
                  <a:pt x="0" y="2896"/>
                  <a:pt x="2908" y="0"/>
                  <a:pt x="9677" y="0"/>
                </a:cubicBezTo>
                <a:lnTo>
                  <a:pt x="288061" y="0"/>
                </a:lnTo>
                <a:cubicBezTo>
                  <a:pt x="294817" y="0"/>
                  <a:pt x="297725" y="2896"/>
                  <a:pt x="297725" y="9678"/>
                </a:cubicBezTo>
                <a:lnTo>
                  <a:pt x="297725" y="108268"/>
                </a:lnTo>
                <a:cubicBezTo>
                  <a:pt x="297725" y="115024"/>
                  <a:pt x="294817" y="117932"/>
                  <a:pt x="288061" y="117932"/>
                </a:cubicBezTo>
                <a:close/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Freeform 104"/>
          <p:cNvSpPr/>
          <p:nvPr/>
        </p:nvSpPr>
        <p:spPr>
          <a:xfrm rot="0" flipH="0" flipV="0">
            <a:off x="8553946" y="3058394"/>
            <a:ext cx="409841" cy="667918"/>
          </a:xfrm>
          <a:custGeom>
            <a:pathLst>
              <a:path w="409841" h="667918">
                <a:moveTo>
                  <a:pt x="0" y="568363"/>
                </a:moveTo>
                <a:cubicBezTo>
                  <a:pt x="0" y="563538"/>
                  <a:pt x="1930" y="558699"/>
                  <a:pt x="4838" y="554838"/>
                </a:cubicBezTo>
                <a:lnTo>
                  <a:pt x="235851" y="280315"/>
                </a:lnTo>
                <a:cubicBezTo>
                  <a:pt x="261950" y="250343"/>
                  <a:pt x="274510" y="220384"/>
                  <a:pt x="274510" y="189459"/>
                </a:cubicBezTo>
                <a:cubicBezTo>
                  <a:pt x="274510" y="144018"/>
                  <a:pt x="246481" y="114059"/>
                  <a:pt x="202984" y="114059"/>
                </a:cubicBezTo>
                <a:cubicBezTo>
                  <a:pt x="157556" y="114059"/>
                  <a:pt x="131457" y="140158"/>
                  <a:pt x="125666" y="191389"/>
                </a:cubicBezTo>
                <a:cubicBezTo>
                  <a:pt x="125666" y="198159"/>
                  <a:pt x="121793" y="200076"/>
                  <a:pt x="115023" y="199124"/>
                </a:cubicBezTo>
                <a:lnTo>
                  <a:pt x="8699" y="181725"/>
                </a:lnTo>
                <a:cubicBezTo>
                  <a:pt x="1930" y="180747"/>
                  <a:pt x="0" y="176886"/>
                  <a:pt x="965" y="170117"/>
                </a:cubicBezTo>
                <a:cubicBezTo>
                  <a:pt x="4838" y="122759"/>
                  <a:pt x="25133" y="82157"/>
                  <a:pt x="61861" y="49289"/>
                </a:cubicBezTo>
                <a:cubicBezTo>
                  <a:pt x="98590" y="16434"/>
                  <a:pt x="146913" y="0"/>
                  <a:pt x="207810" y="0"/>
                </a:cubicBezTo>
                <a:cubicBezTo>
                  <a:pt x="268719" y="0"/>
                  <a:pt x="318008" y="17399"/>
                  <a:pt x="354749" y="53163"/>
                </a:cubicBezTo>
                <a:cubicBezTo>
                  <a:pt x="391477" y="88926"/>
                  <a:pt x="409841" y="133388"/>
                  <a:pt x="409841" y="187516"/>
                </a:cubicBezTo>
                <a:cubicBezTo>
                  <a:pt x="409841" y="242621"/>
                  <a:pt x="387616" y="295783"/>
                  <a:pt x="343154" y="347015"/>
                </a:cubicBezTo>
                <a:lnTo>
                  <a:pt x="170129" y="550964"/>
                </a:lnTo>
                <a:lnTo>
                  <a:pt x="170129" y="552895"/>
                </a:lnTo>
                <a:lnTo>
                  <a:pt x="400177" y="552895"/>
                </a:lnTo>
                <a:cubicBezTo>
                  <a:pt x="406946" y="552895"/>
                  <a:pt x="409841" y="555790"/>
                  <a:pt x="409841" y="562560"/>
                </a:cubicBezTo>
                <a:lnTo>
                  <a:pt x="409841" y="658253"/>
                </a:lnTo>
                <a:cubicBezTo>
                  <a:pt x="409841" y="665022"/>
                  <a:pt x="406946" y="667918"/>
                  <a:pt x="400177" y="667918"/>
                </a:cubicBezTo>
                <a:lnTo>
                  <a:pt x="9664" y="667918"/>
                </a:lnTo>
                <a:cubicBezTo>
                  <a:pt x="2908" y="667918"/>
                  <a:pt x="0" y="665022"/>
                  <a:pt x="0" y="658253"/>
                </a:cubicBezTo>
                <a:close/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5" name="Picture 105"/>
          <p:cNvPicPr>
            <a:picLocks noChangeAspect="0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070008" y="3045686"/>
            <a:ext cx="975691" cy="710720"/>
          </a:xfrm>
          <a:prstGeom prst="rect">
            <a:avLst/>
          </a:prstGeom>
          <a:noFill/>
          <a:extLst/>
        </p:spPr>
      </p:pic>
      <p:sp>
        <p:nvSpPr>
          <p:cNvPr id="106" name="Freeform 106"/>
          <p:cNvSpPr/>
          <p:nvPr/>
        </p:nvSpPr>
        <p:spPr>
          <a:xfrm rot="0" flipH="0" flipV="0">
            <a:off x="10140251" y="3411200"/>
            <a:ext cx="297725" cy="117932"/>
          </a:xfrm>
          <a:custGeom>
            <a:pathLst>
              <a:path w="297725" h="117932">
                <a:moveTo>
                  <a:pt x="9677" y="117932"/>
                </a:moveTo>
                <a:cubicBezTo>
                  <a:pt x="2908" y="117932"/>
                  <a:pt x="0" y="115024"/>
                  <a:pt x="0" y="108268"/>
                </a:cubicBezTo>
                <a:lnTo>
                  <a:pt x="0" y="9678"/>
                </a:lnTo>
                <a:cubicBezTo>
                  <a:pt x="0" y="2896"/>
                  <a:pt x="2908" y="0"/>
                  <a:pt x="9677" y="0"/>
                </a:cubicBezTo>
                <a:lnTo>
                  <a:pt x="288061" y="0"/>
                </a:lnTo>
                <a:cubicBezTo>
                  <a:pt x="294817" y="0"/>
                  <a:pt x="297725" y="2896"/>
                  <a:pt x="297725" y="9678"/>
                </a:cubicBezTo>
                <a:lnTo>
                  <a:pt x="297725" y="108268"/>
                </a:lnTo>
                <a:cubicBezTo>
                  <a:pt x="297725" y="115024"/>
                  <a:pt x="294817" y="117932"/>
                  <a:pt x="288061" y="117932"/>
                </a:cubicBezTo>
                <a:close/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7" name="Picture 107"/>
          <p:cNvPicPr>
            <a:picLocks noChangeAspect="0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513248" y="3045692"/>
            <a:ext cx="466179" cy="693331"/>
          </a:xfrm>
          <a:prstGeom prst="rect">
            <a:avLst/>
          </a:prstGeom>
          <a:noFill/>
          <a:extLst/>
        </p:spPr>
      </p:pic>
      <p:sp>
        <p:nvSpPr>
          <p:cNvPr id="108" name="Freeform 108"/>
          <p:cNvSpPr/>
          <p:nvPr/>
        </p:nvSpPr>
        <p:spPr>
          <a:xfrm rot="0" flipH="0" flipV="0">
            <a:off x="11131078" y="3069029"/>
            <a:ext cx="252285" cy="657287"/>
          </a:xfrm>
          <a:custGeom>
            <a:pathLst>
              <a:path w="252285" h="657287">
                <a:moveTo>
                  <a:pt x="116967" y="152717"/>
                </a:moveTo>
                <a:lnTo>
                  <a:pt x="115037" y="152717"/>
                </a:lnTo>
                <a:lnTo>
                  <a:pt x="10643" y="224243"/>
                </a:lnTo>
                <a:cubicBezTo>
                  <a:pt x="3874" y="229082"/>
                  <a:pt x="0" y="227151"/>
                  <a:pt x="0" y="218452"/>
                </a:cubicBezTo>
                <a:lnTo>
                  <a:pt x="0" y="98590"/>
                </a:lnTo>
                <a:cubicBezTo>
                  <a:pt x="0" y="93751"/>
                  <a:pt x="1931" y="88925"/>
                  <a:pt x="6770" y="85052"/>
                </a:cubicBezTo>
                <a:lnTo>
                  <a:pt x="116967" y="5791"/>
                </a:lnTo>
                <a:cubicBezTo>
                  <a:pt x="121805" y="1930"/>
                  <a:pt x="127596" y="0"/>
                  <a:pt x="134366" y="0"/>
                </a:cubicBezTo>
                <a:lnTo>
                  <a:pt x="242633" y="0"/>
                </a:lnTo>
                <a:cubicBezTo>
                  <a:pt x="249389" y="0"/>
                  <a:pt x="252285" y="2896"/>
                  <a:pt x="252285" y="9665"/>
                </a:cubicBezTo>
                <a:lnTo>
                  <a:pt x="252285" y="647623"/>
                </a:lnTo>
                <a:cubicBezTo>
                  <a:pt x="252285" y="654379"/>
                  <a:pt x="249389" y="657287"/>
                  <a:pt x="242633" y="657287"/>
                </a:cubicBezTo>
                <a:lnTo>
                  <a:pt x="126631" y="657287"/>
                </a:lnTo>
                <a:cubicBezTo>
                  <a:pt x="119875" y="657287"/>
                  <a:pt x="116967" y="654379"/>
                  <a:pt x="116967" y="647623"/>
                </a:cubicBezTo>
                <a:close/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Freeform 109"/>
          <p:cNvSpPr/>
          <p:nvPr/>
        </p:nvSpPr>
        <p:spPr>
          <a:xfrm rot="0" flipH="0" flipV="0">
            <a:off x="11591215" y="3411200"/>
            <a:ext cx="297725" cy="117932"/>
          </a:xfrm>
          <a:custGeom>
            <a:pathLst>
              <a:path w="297725" h="117932">
                <a:moveTo>
                  <a:pt x="9677" y="117932"/>
                </a:moveTo>
                <a:cubicBezTo>
                  <a:pt x="2908" y="117932"/>
                  <a:pt x="0" y="115024"/>
                  <a:pt x="0" y="108268"/>
                </a:cubicBezTo>
                <a:lnTo>
                  <a:pt x="0" y="9678"/>
                </a:lnTo>
                <a:cubicBezTo>
                  <a:pt x="0" y="2896"/>
                  <a:pt x="2908" y="0"/>
                  <a:pt x="9677" y="0"/>
                </a:cubicBezTo>
                <a:lnTo>
                  <a:pt x="288061" y="0"/>
                </a:lnTo>
                <a:cubicBezTo>
                  <a:pt x="294817" y="0"/>
                  <a:pt x="297725" y="2896"/>
                  <a:pt x="297725" y="9678"/>
                </a:cubicBezTo>
                <a:lnTo>
                  <a:pt x="297725" y="108268"/>
                </a:lnTo>
                <a:cubicBezTo>
                  <a:pt x="297725" y="115024"/>
                  <a:pt x="294817" y="117932"/>
                  <a:pt x="288061" y="117932"/>
                </a:cubicBezTo>
                <a:close/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0" name="Picture 110"/>
          <p:cNvPicPr>
            <a:picLocks noChangeAspect="0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1962283" y="3045695"/>
            <a:ext cx="470039" cy="703960"/>
          </a:xfrm>
          <a:prstGeom prst="rect">
            <a:avLst/>
          </a:prstGeom>
          <a:noFill/>
          <a:extLst/>
        </p:spPr>
      </p:pic>
      <p:sp>
        <p:nvSpPr>
          <p:cNvPr id="111" name="Freeform 111"/>
          <p:cNvSpPr/>
          <p:nvPr/>
        </p:nvSpPr>
        <p:spPr>
          <a:xfrm rot="0" flipH="0" flipV="0">
            <a:off x="12534684" y="3069022"/>
            <a:ext cx="411771" cy="667930"/>
          </a:xfrm>
          <a:custGeom>
            <a:pathLst>
              <a:path w="411771" h="667930">
                <a:moveTo>
                  <a:pt x="8699" y="512305"/>
                </a:moveTo>
                <a:lnTo>
                  <a:pt x="113093" y="491998"/>
                </a:lnTo>
                <a:cubicBezTo>
                  <a:pt x="118896" y="491046"/>
                  <a:pt x="122757" y="493941"/>
                  <a:pt x="124688" y="499732"/>
                </a:cubicBezTo>
                <a:cubicBezTo>
                  <a:pt x="138226" y="535507"/>
                  <a:pt x="163359" y="553859"/>
                  <a:pt x="201053" y="553859"/>
                </a:cubicBezTo>
                <a:cubicBezTo>
                  <a:pt x="236816" y="553859"/>
                  <a:pt x="260019" y="538403"/>
                  <a:pt x="269683" y="507467"/>
                </a:cubicBezTo>
                <a:cubicBezTo>
                  <a:pt x="274522" y="493941"/>
                  <a:pt x="277418" y="472669"/>
                  <a:pt x="277418" y="443675"/>
                </a:cubicBezTo>
                <a:cubicBezTo>
                  <a:pt x="277418" y="413715"/>
                  <a:pt x="274522" y="392443"/>
                  <a:pt x="269683" y="378917"/>
                </a:cubicBezTo>
                <a:cubicBezTo>
                  <a:pt x="260019" y="348945"/>
                  <a:pt x="236816" y="333477"/>
                  <a:pt x="201053" y="333477"/>
                </a:cubicBezTo>
                <a:cubicBezTo>
                  <a:pt x="169163" y="333477"/>
                  <a:pt x="146925" y="346050"/>
                  <a:pt x="134365" y="371183"/>
                </a:cubicBezTo>
                <a:cubicBezTo>
                  <a:pt x="131457" y="377940"/>
                  <a:pt x="127583" y="380848"/>
                  <a:pt x="121792" y="380848"/>
                </a:cubicBezTo>
                <a:lnTo>
                  <a:pt x="18363" y="380848"/>
                </a:lnTo>
                <a:cubicBezTo>
                  <a:pt x="11607" y="380848"/>
                  <a:pt x="8699" y="377940"/>
                  <a:pt x="8699" y="371183"/>
                </a:cubicBezTo>
                <a:lnTo>
                  <a:pt x="8699" y="9665"/>
                </a:lnTo>
                <a:cubicBezTo>
                  <a:pt x="8699" y="2908"/>
                  <a:pt x="11607" y="0"/>
                  <a:pt x="18363" y="0"/>
                </a:cubicBezTo>
                <a:lnTo>
                  <a:pt x="385685" y="0"/>
                </a:lnTo>
                <a:cubicBezTo>
                  <a:pt x="392442" y="0"/>
                  <a:pt x="395337" y="2908"/>
                  <a:pt x="395337" y="9665"/>
                </a:cubicBezTo>
                <a:lnTo>
                  <a:pt x="395337" y="105359"/>
                </a:lnTo>
                <a:cubicBezTo>
                  <a:pt x="395337" y="112128"/>
                  <a:pt x="392442" y="115024"/>
                  <a:pt x="385685" y="115024"/>
                </a:cubicBezTo>
                <a:lnTo>
                  <a:pt x="133387" y="115024"/>
                </a:lnTo>
                <a:cubicBezTo>
                  <a:pt x="129526" y="115024"/>
                  <a:pt x="127583" y="116967"/>
                  <a:pt x="127583" y="120828"/>
                </a:cubicBezTo>
                <a:lnTo>
                  <a:pt x="127583" y="250355"/>
                </a:lnTo>
                <a:lnTo>
                  <a:pt x="130492" y="250355"/>
                </a:lnTo>
                <a:cubicBezTo>
                  <a:pt x="153694" y="230048"/>
                  <a:pt x="186549" y="219418"/>
                  <a:pt x="229094" y="219418"/>
                </a:cubicBezTo>
                <a:cubicBezTo>
                  <a:pt x="317042" y="219418"/>
                  <a:pt x="374078" y="256159"/>
                  <a:pt x="398246" y="330581"/>
                </a:cubicBezTo>
                <a:cubicBezTo>
                  <a:pt x="406932" y="358610"/>
                  <a:pt x="411771" y="396316"/>
                  <a:pt x="411771" y="442709"/>
                </a:cubicBezTo>
                <a:cubicBezTo>
                  <a:pt x="411771" y="480403"/>
                  <a:pt x="406932" y="515200"/>
                  <a:pt x="397280" y="545159"/>
                </a:cubicBezTo>
                <a:cubicBezTo>
                  <a:pt x="371182" y="623455"/>
                  <a:pt x="298678" y="667930"/>
                  <a:pt x="202983" y="667930"/>
                </a:cubicBezTo>
                <a:cubicBezTo>
                  <a:pt x="147891" y="667930"/>
                  <a:pt x="101497" y="654392"/>
                  <a:pt x="64756" y="628294"/>
                </a:cubicBezTo>
                <a:cubicBezTo>
                  <a:pt x="28028" y="601230"/>
                  <a:pt x="6769" y="566432"/>
                  <a:pt x="965" y="522934"/>
                </a:cubicBezTo>
                <a:cubicBezTo>
                  <a:pt x="0" y="517130"/>
                  <a:pt x="1930" y="513270"/>
                  <a:pt x="8699" y="512305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Freeform 112"/>
          <p:cNvSpPr/>
          <p:nvPr/>
        </p:nvSpPr>
        <p:spPr>
          <a:xfrm rot="0" flipH="0" flipV="0">
            <a:off x="1697705" y="6940514"/>
            <a:ext cx="567448" cy="941133"/>
          </a:xfrm>
          <a:custGeom>
            <a:pathLst>
              <a:path w="567448" h="941133">
                <a:moveTo>
                  <a:pt x="13830" y="941133"/>
                </a:moveTo>
                <a:cubicBezTo>
                  <a:pt x="4140" y="941133"/>
                  <a:pt x="0" y="936981"/>
                  <a:pt x="0" y="927290"/>
                </a:cubicBezTo>
                <a:lnTo>
                  <a:pt x="0" y="13830"/>
                </a:lnTo>
                <a:cubicBezTo>
                  <a:pt x="0" y="4153"/>
                  <a:pt x="4140" y="0"/>
                  <a:pt x="13830" y="0"/>
                </a:cubicBezTo>
                <a:lnTo>
                  <a:pt x="553605" y="0"/>
                </a:lnTo>
                <a:cubicBezTo>
                  <a:pt x="563295" y="0"/>
                  <a:pt x="567448" y="4153"/>
                  <a:pt x="567448" y="13830"/>
                </a:cubicBezTo>
                <a:lnTo>
                  <a:pt x="567448" y="134252"/>
                </a:lnTo>
                <a:cubicBezTo>
                  <a:pt x="567448" y="142557"/>
                  <a:pt x="563295" y="146698"/>
                  <a:pt x="553605" y="146698"/>
                </a:cubicBezTo>
                <a:lnTo>
                  <a:pt x="171614" y="146698"/>
                </a:lnTo>
                <a:cubicBezTo>
                  <a:pt x="166077" y="146698"/>
                  <a:pt x="163321" y="149479"/>
                  <a:pt x="163321" y="155003"/>
                </a:cubicBezTo>
                <a:lnTo>
                  <a:pt x="163321" y="927290"/>
                </a:lnTo>
                <a:cubicBezTo>
                  <a:pt x="163321" y="936981"/>
                  <a:pt x="159156" y="941133"/>
                  <a:pt x="149478" y="941133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3" name="Picture 113"/>
          <p:cNvPicPr>
            <a:picLocks noChangeAspect="0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321645" y="6912584"/>
            <a:ext cx="2415454" cy="996987"/>
          </a:xfrm>
          <a:prstGeom prst="rect">
            <a:avLst/>
          </a:prstGeom>
          <a:noFill/>
          <a:extLst/>
        </p:spPr>
      </p:pic>
      <p:sp>
        <p:nvSpPr>
          <p:cNvPr id="114" name="Freeform 114"/>
          <p:cNvSpPr/>
          <p:nvPr/>
        </p:nvSpPr>
        <p:spPr>
          <a:xfrm rot="0" flipH="0" flipV="0">
            <a:off x="4909875" y="6940514"/>
            <a:ext cx="661567" cy="941133"/>
          </a:xfrm>
          <a:custGeom>
            <a:pathLst>
              <a:path w="661567" h="941133">
                <a:moveTo>
                  <a:pt x="510717" y="941133"/>
                </a:moveTo>
                <a:cubicBezTo>
                  <a:pt x="502412" y="941133"/>
                  <a:pt x="498259" y="936981"/>
                  <a:pt x="498259" y="927290"/>
                </a:cubicBezTo>
                <a:lnTo>
                  <a:pt x="498259" y="585445"/>
                </a:lnTo>
                <a:cubicBezTo>
                  <a:pt x="498259" y="578523"/>
                  <a:pt x="494093" y="575754"/>
                  <a:pt x="485800" y="577139"/>
                </a:cubicBezTo>
                <a:cubicBezTo>
                  <a:pt x="406908" y="600659"/>
                  <a:pt x="330784" y="611734"/>
                  <a:pt x="257441" y="611734"/>
                </a:cubicBezTo>
                <a:cubicBezTo>
                  <a:pt x="85814" y="611734"/>
                  <a:pt x="0" y="530073"/>
                  <a:pt x="0" y="366763"/>
                </a:cubicBezTo>
                <a:lnTo>
                  <a:pt x="0" y="12446"/>
                </a:lnTo>
                <a:cubicBezTo>
                  <a:pt x="0" y="4153"/>
                  <a:pt x="4153" y="0"/>
                  <a:pt x="13843" y="0"/>
                </a:cubicBezTo>
                <a:lnTo>
                  <a:pt x="149491" y="0"/>
                </a:lnTo>
                <a:cubicBezTo>
                  <a:pt x="159169" y="0"/>
                  <a:pt x="163322" y="4153"/>
                  <a:pt x="163322" y="12446"/>
                </a:cubicBezTo>
                <a:lnTo>
                  <a:pt x="163322" y="332156"/>
                </a:lnTo>
                <a:cubicBezTo>
                  <a:pt x="163322" y="419354"/>
                  <a:pt x="208991" y="462255"/>
                  <a:pt x="301726" y="462255"/>
                </a:cubicBezTo>
                <a:cubicBezTo>
                  <a:pt x="362623" y="462255"/>
                  <a:pt x="422135" y="452577"/>
                  <a:pt x="481647" y="434581"/>
                </a:cubicBezTo>
                <a:cubicBezTo>
                  <a:pt x="492722" y="431813"/>
                  <a:pt x="498259" y="426275"/>
                  <a:pt x="498259" y="416585"/>
                </a:cubicBezTo>
                <a:lnTo>
                  <a:pt x="498259" y="12446"/>
                </a:lnTo>
                <a:cubicBezTo>
                  <a:pt x="498259" y="4153"/>
                  <a:pt x="502412" y="0"/>
                  <a:pt x="510717" y="0"/>
                </a:cubicBezTo>
                <a:lnTo>
                  <a:pt x="647724" y="0"/>
                </a:lnTo>
                <a:cubicBezTo>
                  <a:pt x="657414" y="0"/>
                  <a:pt x="661567" y="4153"/>
                  <a:pt x="661567" y="12446"/>
                </a:cubicBezTo>
                <a:lnTo>
                  <a:pt x="661567" y="927290"/>
                </a:lnTo>
                <a:cubicBezTo>
                  <a:pt x="661567" y="936981"/>
                  <a:pt x="657414" y="941133"/>
                  <a:pt x="649108" y="941133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Freeform 115"/>
          <p:cNvSpPr/>
          <p:nvPr/>
        </p:nvSpPr>
        <p:spPr>
          <a:xfrm rot="0" flipH="0" flipV="0">
            <a:off x="5779006" y="6940514"/>
            <a:ext cx="617270" cy="941133"/>
          </a:xfrm>
          <a:custGeom>
            <a:pathLst>
              <a:path w="617270" h="941133">
                <a:moveTo>
                  <a:pt x="13830" y="941133"/>
                </a:moveTo>
                <a:cubicBezTo>
                  <a:pt x="4140" y="941133"/>
                  <a:pt x="0" y="936981"/>
                  <a:pt x="0" y="927290"/>
                </a:cubicBezTo>
                <a:lnTo>
                  <a:pt x="0" y="13830"/>
                </a:lnTo>
                <a:cubicBezTo>
                  <a:pt x="0" y="4153"/>
                  <a:pt x="4140" y="0"/>
                  <a:pt x="13830" y="0"/>
                </a:cubicBezTo>
                <a:lnTo>
                  <a:pt x="603427" y="0"/>
                </a:lnTo>
                <a:cubicBezTo>
                  <a:pt x="613117" y="0"/>
                  <a:pt x="617270" y="4153"/>
                  <a:pt x="617270" y="13830"/>
                </a:cubicBezTo>
                <a:lnTo>
                  <a:pt x="617270" y="132867"/>
                </a:lnTo>
                <a:cubicBezTo>
                  <a:pt x="617270" y="142557"/>
                  <a:pt x="613117" y="146698"/>
                  <a:pt x="603427" y="146698"/>
                </a:cubicBezTo>
                <a:lnTo>
                  <a:pt x="171614" y="146698"/>
                </a:lnTo>
                <a:cubicBezTo>
                  <a:pt x="166077" y="146698"/>
                  <a:pt x="163321" y="149479"/>
                  <a:pt x="163321" y="155003"/>
                </a:cubicBezTo>
                <a:lnTo>
                  <a:pt x="163321" y="384759"/>
                </a:lnTo>
                <a:cubicBezTo>
                  <a:pt x="163321" y="390284"/>
                  <a:pt x="166077" y="393065"/>
                  <a:pt x="171614" y="393065"/>
                </a:cubicBezTo>
                <a:lnTo>
                  <a:pt x="535609" y="393065"/>
                </a:lnTo>
                <a:cubicBezTo>
                  <a:pt x="545299" y="393065"/>
                  <a:pt x="549452" y="397205"/>
                  <a:pt x="549452" y="406908"/>
                </a:cubicBezTo>
                <a:lnTo>
                  <a:pt x="549452" y="525932"/>
                </a:lnTo>
                <a:cubicBezTo>
                  <a:pt x="549452" y="535610"/>
                  <a:pt x="545299" y="539763"/>
                  <a:pt x="535609" y="539763"/>
                </a:cubicBezTo>
                <a:lnTo>
                  <a:pt x="171614" y="539763"/>
                </a:lnTo>
                <a:cubicBezTo>
                  <a:pt x="166077" y="539763"/>
                  <a:pt x="163321" y="542531"/>
                  <a:pt x="163321" y="548068"/>
                </a:cubicBezTo>
                <a:lnTo>
                  <a:pt x="163321" y="786117"/>
                </a:lnTo>
                <a:cubicBezTo>
                  <a:pt x="163321" y="791654"/>
                  <a:pt x="166077" y="794423"/>
                  <a:pt x="171614" y="794423"/>
                </a:cubicBezTo>
                <a:lnTo>
                  <a:pt x="603427" y="794423"/>
                </a:lnTo>
                <a:cubicBezTo>
                  <a:pt x="613117" y="794423"/>
                  <a:pt x="617270" y="798576"/>
                  <a:pt x="617270" y="808266"/>
                </a:cubicBezTo>
                <a:lnTo>
                  <a:pt x="617270" y="927290"/>
                </a:lnTo>
                <a:cubicBezTo>
                  <a:pt x="617270" y="936981"/>
                  <a:pt x="613117" y="941133"/>
                  <a:pt x="603427" y="941133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Freeform 116"/>
          <p:cNvSpPr/>
          <p:nvPr/>
        </p:nvSpPr>
        <p:spPr>
          <a:xfrm rot="0" flipH="0" flipV="0">
            <a:off x="6567858" y="6940514"/>
            <a:ext cx="617270" cy="941133"/>
          </a:xfrm>
          <a:custGeom>
            <a:pathLst>
              <a:path w="617270" h="941133">
                <a:moveTo>
                  <a:pt x="13830" y="941133"/>
                </a:moveTo>
                <a:cubicBezTo>
                  <a:pt x="4140" y="941133"/>
                  <a:pt x="0" y="936981"/>
                  <a:pt x="0" y="927290"/>
                </a:cubicBezTo>
                <a:lnTo>
                  <a:pt x="0" y="13830"/>
                </a:lnTo>
                <a:cubicBezTo>
                  <a:pt x="0" y="4153"/>
                  <a:pt x="4140" y="0"/>
                  <a:pt x="13830" y="0"/>
                </a:cubicBezTo>
                <a:lnTo>
                  <a:pt x="603427" y="0"/>
                </a:lnTo>
                <a:cubicBezTo>
                  <a:pt x="613117" y="0"/>
                  <a:pt x="617270" y="4153"/>
                  <a:pt x="617270" y="13830"/>
                </a:cubicBezTo>
                <a:lnTo>
                  <a:pt x="617270" y="132867"/>
                </a:lnTo>
                <a:cubicBezTo>
                  <a:pt x="617270" y="142557"/>
                  <a:pt x="613117" y="146698"/>
                  <a:pt x="603427" y="146698"/>
                </a:cubicBezTo>
                <a:lnTo>
                  <a:pt x="171614" y="146698"/>
                </a:lnTo>
                <a:cubicBezTo>
                  <a:pt x="166077" y="146698"/>
                  <a:pt x="163321" y="149479"/>
                  <a:pt x="163321" y="155003"/>
                </a:cubicBezTo>
                <a:lnTo>
                  <a:pt x="163321" y="384759"/>
                </a:lnTo>
                <a:cubicBezTo>
                  <a:pt x="163321" y="390284"/>
                  <a:pt x="166077" y="393065"/>
                  <a:pt x="171614" y="393065"/>
                </a:cubicBezTo>
                <a:lnTo>
                  <a:pt x="535609" y="393065"/>
                </a:lnTo>
                <a:cubicBezTo>
                  <a:pt x="545299" y="393065"/>
                  <a:pt x="549452" y="397205"/>
                  <a:pt x="549452" y="406908"/>
                </a:cubicBezTo>
                <a:lnTo>
                  <a:pt x="549452" y="525932"/>
                </a:lnTo>
                <a:cubicBezTo>
                  <a:pt x="549452" y="535610"/>
                  <a:pt x="545299" y="539763"/>
                  <a:pt x="535609" y="539763"/>
                </a:cubicBezTo>
                <a:lnTo>
                  <a:pt x="171614" y="539763"/>
                </a:lnTo>
                <a:cubicBezTo>
                  <a:pt x="166077" y="539763"/>
                  <a:pt x="163321" y="542531"/>
                  <a:pt x="163321" y="548068"/>
                </a:cubicBezTo>
                <a:lnTo>
                  <a:pt x="163321" y="786117"/>
                </a:lnTo>
                <a:cubicBezTo>
                  <a:pt x="163321" y="791654"/>
                  <a:pt x="166077" y="794423"/>
                  <a:pt x="171614" y="794423"/>
                </a:cubicBezTo>
                <a:lnTo>
                  <a:pt x="603427" y="794423"/>
                </a:lnTo>
                <a:cubicBezTo>
                  <a:pt x="613117" y="794423"/>
                  <a:pt x="617270" y="798576"/>
                  <a:pt x="617270" y="808266"/>
                </a:cubicBezTo>
                <a:lnTo>
                  <a:pt x="617270" y="927290"/>
                </a:lnTo>
                <a:cubicBezTo>
                  <a:pt x="617270" y="936981"/>
                  <a:pt x="613117" y="941133"/>
                  <a:pt x="603427" y="941133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Freeform 117"/>
          <p:cNvSpPr/>
          <p:nvPr/>
        </p:nvSpPr>
        <p:spPr>
          <a:xfrm rot="0" flipH="0" flipV="0">
            <a:off x="7732103" y="6940514"/>
            <a:ext cx="691997" cy="941133"/>
          </a:xfrm>
          <a:custGeom>
            <a:pathLst>
              <a:path w="691997" h="941133">
                <a:moveTo>
                  <a:pt x="13830" y="941133"/>
                </a:moveTo>
                <a:cubicBezTo>
                  <a:pt x="4140" y="941133"/>
                  <a:pt x="0" y="936981"/>
                  <a:pt x="0" y="927290"/>
                </a:cubicBezTo>
                <a:lnTo>
                  <a:pt x="0" y="12446"/>
                </a:lnTo>
                <a:cubicBezTo>
                  <a:pt x="0" y="4153"/>
                  <a:pt x="4140" y="0"/>
                  <a:pt x="13830" y="0"/>
                </a:cubicBezTo>
                <a:lnTo>
                  <a:pt x="678167" y="0"/>
                </a:lnTo>
                <a:cubicBezTo>
                  <a:pt x="687857" y="0"/>
                  <a:pt x="691997" y="4153"/>
                  <a:pt x="691997" y="12446"/>
                </a:cubicBezTo>
                <a:lnTo>
                  <a:pt x="691997" y="927290"/>
                </a:lnTo>
                <a:cubicBezTo>
                  <a:pt x="691997" y="936981"/>
                  <a:pt x="687857" y="941133"/>
                  <a:pt x="679551" y="941133"/>
                </a:cubicBezTo>
                <a:lnTo>
                  <a:pt x="541146" y="941133"/>
                </a:lnTo>
                <a:cubicBezTo>
                  <a:pt x="532840" y="941133"/>
                  <a:pt x="528688" y="936981"/>
                  <a:pt x="528688" y="927290"/>
                </a:cubicBezTo>
                <a:lnTo>
                  <a:pt x="528688" y="155003"/>
                </a:lnTo>
                <a:cubicBezTo>
                  <a:pt x="528688" y="149479"/>
                  <a:pt x="525919" y="146698"/>
                  <a:pt x="520394" y="146698"/>
                </a:cubicBezTo>
                <a:lnTo>
                  <a:pt x="171614" y="146698"/>
                </a:lnTo>
                <a:cubicBezTo>
                  <a:pt x="166077" y="146698"/>
                  <a:pt x="163321" y="149479"/>
                  <a:pt x="163321" y="155003"/>
                </a:cubicBezTo>
                <a:lnTo>
                  <a:pt x="163321" y="927290"/>
                </a:lnTo>
                <a:cubicBezTo>
                  <a:pt x="163321" y="936981"/>
                  <a:pt x="159156" y="941133"/>
                  <a:pt x="150850" y="941133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Freeform 118"/>
          <p:cNvSpPr/>
          <p:nvPr/>
        </p:nvSpPr>
        <p:spPr>
          <a:xfrm rot="0" flipH="0" flipV="0">
            <a:off x="8631669" y="6940514"/>
            <a:ext cx="719683" cy="941133"/>
          </a:xfrm>
          <a:custGeom>
            <a:pathLst>
              <a:path w="719683" h="941133">
                <a:moveTo>
                  <a:pt x="13830" y="941133"/>
                </a:moveTo>
                <a:cubicBezTo>
                  <a:pt x="4140" y="941133"/>
                  <a:pt x="0" y="936981"/>
                  <a:pt x="0" y="927290"/>
                </a:cubicBezTo>
                <a:lnTo>
                  <a:pt x="0" y="12446"/>
                </a:lnTo>
                <a:cubicBezTo>
                  <a:pt x="0" y="4153"/>
                  <a:pt x="4140" y="0"/>
                  <a:pt x="13830" y="0"/>
                </a:cubicBezTo>
                <a:lnTo>
                  <a:pt x="150850" y="0"/>
                </a:lnTo>
                <a:cubicBezTo>
                  <a:pt x="159156" y="0"/>
                  <a:pt x="163321" y="4153"/>
                  <a:pt x="163321" y="12446"/>
                </a:cubicBezTo>
                <a:lnTo>
                  <a:pt x="163321" y="658800"/>
                </a:lnTo>
                <a:lnTo>
                  <a:pt x="167461" y="658800"/>
                </a:lnTo>
                <a:lnTo>
                  <a:pt x="561911" y="8306"/>
                </a:lnTo>
                <a:cubicBezTo>
                  <a:pt x="564679" y="2769"/>
                  <a:pt x="570217" y="0"/>
                  <a:pt x="578522" y="0"/>
                </a:cubicBezTo>
                <a:lnTo>
                  <a:pt x="705840" y="0"/>
                </a:lnTo>
                <a:cubicBezTo>
                  <a:pt x="715543" y="0"/>
                  <a:pt x="719683" y="4153"/>
                  <a:pt x="719683" y="12446"/>
                </a:cubicBezTo>
                <a:lnTo>
                  <a:pt x="719683" y="927290"/>
                </a:lnTo>
                <a:cubicBezTo>
                  <a:pt x="719683" y="936981"/>
                  <a:pt x="715543" y="941133"/>
                  <a:pt x="705840" y="941133"/>
                </a:cubicBezTo>
                <a:lnTo>
                  <a:pt x="570217" y="941133"/>
                </a:lnTo>
                <a:cubicBezTo>
                  <a:pt x="560526" y="941133"/>
                  <a:pt x="556374" y="936981"/>
                  <a:pt x="556374" y="927290"/>
                </a:cubicBezTo>
                <a:lnTo>
                  <a:pt x="556374" y="279565"/>
                </a:lnTo>
                <a:lnTo>
                  <a:pt x="552221" y="279565"/>
                </a:lnTo>
                <a:lnTo>
                  <a:pt x="157771" y="931443"/>
                </a:lnTo>
                <a:cubicBezTo>
                  <a:pt x="153618" y="938365"/>
                  <a:pt x="148081" y="941133"/>
                  <a:pt x="141160" y="941133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Freeform 119"/>
          <p:cNvSpPr/>
          <p:nvPr/>
        </p:nvSpPr>
        <p:spPr>
          <a:xfrm rot="0" flipH="0" flipV="0">
            <a:off x="9485579" y="6940514"/>
            <a:ext cx="700302" cy="941133"/>
          </a:xfrm>
          <a:custGeom>
            <a:pathLst>
              <a:path w="700302" h="941133">
                <a:moveTo>
                  <a:pt x="282333" y="941133"/>
                </a:moveTo>
                <a:cubicBezTo>
                  <a:pt x="272643" y="941133"/>
                  <a:pt x="268490" y="936981"/>
                  <a:pt x="268490" y="927290"/>
                </a:cubicBezTo>
                <a:lnTo>
                  <a:pt x="268490" y="155003"/>
                </a:lnTo>
                <a:cubicBezTo>
                  <a:pt x="268490" y="149479"/>
                  <a:pt x="265722" y="146698"/>
                  <a:pt x="260197" y="146698"/>
                </a:cubicBezTo>
                <a:lnTo>
                  <a:pt x="13830" y="146698"/>
                </a:lnTo>
                <a:cubicBezTo>
                  <a:pt x="4153" y="146698"/>
                  <a:pt x="0" y="142557"/>
                  <a:pt x="0" y="132867"/>
                </a:cubicBezTo>
                <a:lnTo>
                  <a:pt x="0" y="13830"/>
                </a:lnTo>
                <a:cubicBezTo>
                  <a:pt x="0" y="4153"/>
                  <a:pt x="4153" y="0"/>
                  <a:pt x="13830" y="0"/>
                </a:cubicBezTo>
                <a:lnTo>
                  <a:pt x="686472" y="0"/>
                </a:lnTo>
                <a:cubicBezTo>
                  <a:pt x="696162" y="0"/>
                  <a:pt x="700302" y="4153"/>
                  <a:pt x="700302" y="13830"/>
                </a:cubicBezTo>
                <a:lnTo>
                  <a:pt x="700302" y="132867"/>
                </a:lnTo>
                <a:cubicBezTo>
                  <a:pt x="700302" y="142557"/>
                  <a:pt x="696162" y="146698"/>
                  <a:pt x="686472" y="146698"/>
                </a:cubicBezTo>
                <a:lnTo>
                  <a:pt x="440117" y="146698"/>
                </a:lnTo>
                <a:cubicBezTo>
                  <a:pt x="434567" y="146698"/>
                  <a:pt x="431812" y="149479"/>
                  <a:pt x="431812" y="155003"/>
                </a:cubicBezTo>
                <a:lnTo>
                  <a:pt x="431812" y="927290"/>
                </a:lnTo>
                <a:cubicBezTo>
                  <a:pt x="431812" y="936981"/>
                  <a:pt x="427659" y="941133"/>
                  <a:pt x="417969" y="941133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0" name="Picture 120"/>
          <p:cNvPicPr>
            <a:picLocks noChangeAspect="0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148603" y="6927808"/>
            <a:ext cx="831553" cy="966533"/>
          </a:xfrm>
          <a:prstGeom prst="rect">
            <a:avLst/>
          </a:prstGeom>
          <a:noFill/>
          <a:extLst/>
        </p:spPr>
      </p:pic>
      <p:sp>
        <p:nvSpPr>
          <p:cNvPr id="121" name="Freeform 121"/>
          <p:cNvSpPr/>
          <p:nvPr/>
        </p:nvSpPr>
        <p:spPr>
          <a:xfrm rot="0" flipH="0" flipV="0">
            <a:off x="11090955" y="6940514"/>
            <a:ext cx="701700" cy="941133"/>
          </a:xfrm>
          <a:custGeom>
            <a:pathLst>
              <a:path w="701700" h="941133">
                <a:moveTo>
                  <a:pt x="13830" y="941133"/>
                </a:moveTo>
                <a:cubicBezTo>
                  <a:pt x="4140" y="941133"/>
                  <a:pt x="0" y="936981"/>
                  <a:pt x="0" y="927290"/>
                </a:cubicBezTo>
                <a:lnTo>
                  <a:pt x="0" y="13830"/>
                </a:lnTo>
                <a:cubicBezTo>
                  <a:pt x="0" y="4153"/>
                  <a:pt x="4140" y="0"/>
                  <a:pt x="13830" y="0"/>
                </a:cubicBezTo>
                <a:lnTo>
                  <a:pt x="149478" y="0"/>
                </a:lnTo>
                <a:cubicBezTo>
                  <a:pt x="159156" y="0"/>
                  <a:pt x="163321" y="4153"/>
                  <a:pt x="163321" y="13830"/>
                </a:cubicBezTo>
                <a:lnTo>
                  <a:pt x="163321" y="384759"/>
                </a:lnTo>
                <a:cubicBezTo>
                  <a:pt x="163321" y="390284"/>
                  <a:pt x="166077" y="393065"/>
                  <a:pt x="171614" y="393065"/>
                </a:cubicBezTo>
                <a:lnTo>
                  <a:pt x="530072" y="393065"/>
                </a:lnTo>
                <a:cubicBezTo>
                  <a:pt x="535609" y="393065"/>
                  <a:pt x="538390" y="390284"/>
                  <a:pt x="538390" y="384759"/>
                </a:cubicBezTo>
                <a:lnTo>
                  <a:pt x="538390" y="13830"/>
                </a:lnTo>
                <a:cubicBezTo>
                  <a:pt x="538390" y="4153"/>
                  <a:pt x="542531" y="0"/>
                  <a:pt x="552221" y="0"/>
                </a:cubicBezTo>
                <a:lnTo>
                  <a:pt x="687857" y="0"/>
                </a:lnTo>
                <a:cubicBezTo>
                  <a:pt x="697547" y="0"/>
                  <a:pt x="701700" y="4153"/>
                  <a:pt x="701700" y="13830"/>
                </a:cubicBezTo>
                <a:lnTo>
                  <a:pt x="701700" y="927290"/>
                </a:lnTo>
                <a:cubicBezTo>
                  <a:pt x="701700" y="936981"/>
                  <a:pt x="697547" y="941133"/>
                  <a:pt x="687857" y="941133"/>
                </a:cubicBezTo>
                <a:lnTo>
                  <a:pt x="552221" y="941133"/>
                </a:lnTo>
                <a:cubicBezTo>
                  <a:pt x="542531" y="941133"/>
                  <a:pt x="538390" y="936981"/>
                  <a:pt x="538390" y="927290"/>
                </a:cubicBezTo>
                <a:lnTo>
                  <a:pt x="538390" y="548068"/>
                </a:lnTo>
                <a:cubicBezTo>
                  <a:pt x="538390" y="542531"/>
                  <a:pt x="535609" y="539763"/>
                  <a:pt x="530072" y="539763"/>
                </a:cubicBezTo>
                <a:lnTo>
                  <a:pt x="171614" y="539763"/>
                </a:lnTo>
                <a:cubicBezTo>
                  <a:pt x="166077" y="539763"/>
                  <a:pt x="163321" y="542531"/>
                  <a:pt x="163321" y="548068"/>
                </a:cubicBezTo>
                <a:lnTo>
                  <a:pt x="163321" y="927290"/>
                </a:lnTo>
                <a:cubicBezTo>
                  <a:pt x="163321" y="936981"/>
                  <a:pt x="159156" y="941133"/>
                  <a:pt x="149478" y="941133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" name="Freeform 122"/>
          <p:cNvSpPr/>
          <p:nvPr/>
        </p:nvSpPr>
        <p:spPr>
          <a:xfrm rot="0" flipH="0" flipV="0">
            <a:off x="12000220" y="6940514"/>
            <a:ext cx="719683" cy="941133"/>
          </a:xfrm>
          <a:custGeom>
            <a:pathLst>
              <a:path w="719683" h="941133">
                <a:moveTo>
                  <a:pt x="13830" y="941133"/>
                </a:moveTo>
                <a:cubicBezTo>
                  <a:pt x="4140" y="941133"/>
                  <a:pt x="0" y="936981"/>
                  <a:pt x="0" y="927290"/>
                </a:cubicBezTo>
                <a:lnTo>
                  <a:pt x="0" y="12446"/>
                </a:lnTo>
                <a:cubicBezTo>
                  <a:pt x="0" y="4153"/>
                  <a:pt x="4140" y="0"/>
                  <a:pt x="13830" y="0"/>
                </a:cubicBezTo>
                <a:lnTo>
                  <a:pt x="150850" y="0"/>
                </a:lnTo>
                <a:cubicBezTo>
                  <a:pt x="159156" y="0"/>
                  <a:pt x="163321" y="4153"/>
                  <a:pt x="163321" y="12446"/>
                </a:cubicBezTo>
                <a:lnTo>
                  <a:pt x="163321" y="658800"/>
                </a:lnTo>
                <a:lnTo>
                  <a:pt x="167461" y="658800"/>
                </a:lnTo>
                <a:lnTo>
                  <a:pt x="561911" y="8306"/>
                </a:lnTo>
                <a:cubicBezTo>
                  <a:pt x="564679" y="2769"/>
                  <a:pt x="570217" y="0"/>
                  <a:pt x="578522" y="0"/>
                </a:cubicBezTo>
                <a:lnTo>
                  <a:pt x="705840" y="0"/>
                </a:lnTo>
                <a:cubicBezTo>
                  <a:pt x="715543" y="0"/>
                  <a:pt x="719683" y="4153"/>
                  <a:pt x="719683" y="12446"/>
                </a:cubicBezTo>
                <a:lnTo>
                  <a:pt x="719683" y="927290"/>
                </a:lnTo>
                <a:cubicBezTo>
                  <a:pt x="719683" y="936981"/>
                  <a:pt x="715543" y="941133"/>
                  <a:pt x="705840" y="941133"/>
                </a:cubicBezTo>
                <a:lnTo>
                  <a:pt x="570217" y="941133"/>
                </a:lnTo>
                <a:cubicBezTo>
                  <a:pt x="560526" y="941133"/>
                  <a:pt x="556374" y="936981"/>
                  <a:pt x="556374" y="927290"/>
                </a:cubicBezTo>
                <a:lnTo>
                  <a:pt x="556374" y="279565"/>
                </a:lnTo>
                <a:lnTo>
                  <a:pt x="552221" y="279565"/>
                </a:lnTo>
                <a:lnTo>
                  <a:pt x="157771" y="931443"/>
                </a:lnTo>
                <a:cubicBezTo>
                  <a:pt x="153618" y="938365"/>
                  <a:pt x="148081" y="941133"/>
                  <a:pt x="141160" y="941133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Freeform 123"/>
          <p:cNvSpPr/>
          <p:nvPr/>
        </p:nvSpPr>
        <p:spPr>
          <a:xfrm rot="0" flipH="0" flipV="0">
            <a:off x="12927482" y="6940514"/>
            <a:ext cx="617270" cy="941133"/>
          </a:xfrm>
          <a:custGeom>
            <a:pathLst>
              <a:path w="617270" h="941133">
                <a:moveTo>
                  <a:pt x="13830" y="941133"/>
                </a:moveTo>
                <a:cubicBezTo>
                  <a:pt x="4140" y="941133"/>
                  <a:pt x="0" y="936981"/>
                  <a:pt x="0" y="927290"/>
                </a:cubicBezTo>
                <a:lnTo>
                  <a:pt x="0" y="13830"/>
                </a:lnTo>
                <a:cubicBezTo>
                  <a:pt x="0" y="4153"/>
                  <a:pt x="4140" y="0"/>
                  <a:pt x="13830" y="0"/>
                </a:cubicBezTo>
                <a:lnTo>
                  <a:pt x="603427" y="0"/>
                </a:lnTo>
                <a:cubicBezTo>
                  <a:pt x="613117" y="0"/>
                  <a:pt x="617270" y="4153"/>
                  <a:pt x="617270" y="13830"/>
                </a:cubicBezTo>
                <a:lnTo>
                  <a:pt x="617270" y="132867"/>
                </a:lnTo>
                <a:cubicBezTo>
                  <a:pt x="617270" y="142557"/>
                  <a:pt x="613117" y="146698"/>
                  <a:pt x="603427" y="146698"/>
                </a:cubicBezTo>
                <a:lnTo>
                  <a:pt x="171614" y="146698"/>
                </a:lnTo>
                <a:cubicBezTo>
                  <a:pt x="166077" y="146698"/>
                  <a:pt x="163321" y="149479"/>
                  <a:pt x="163321" y="155003"/>
                </a:cubicBezTo>
                <a:lnTo>
                  <a:pt x="163321" y="384759"/>
                </a:lnTo>
                <a:cubicBezTo>
                  <a:pt x="163321" y="390284"/>
                  <a:pt x="166077" y="393065"/>
                  <a:pt x="171614" y="393065"/>
                </a:cubicBezTo>
                <a:lnTo>
                  <a:pt x="535609" y="393065"/>
                </a:lnTo>
                <a:cubicBezTo>
                  <a:pt x="545299" y="393065"/>
                  <a:pt x="549452" y="397205"/>
                  <a:pt x="549452" y="406908"/>
                </a:cubicBezTo>
                <a:lnTo>
                  <a:pt x="549452" y="525932"/>
                </a:lnTo>
                <a:cubicBezTo>
                  <a:pt x="549452" y="535610"/>
                  <a:pt x="545299" y="539763"/>
                  <a:pt x="535609" y="539763"/>
                </a:cubicBezTo>
                <a:lnTo>
                  <a:pt x="171614" y="539763"/>
                </a:lnTo>
                <a:cubicBezTo>
                  <a:pt x="166077" y="539763"/>
                  <a:pt x="163321" y="542531"/>
                  <a:pt x="163321" y="548068"/>
                </a:cubicBezTo>
                <a:lnTo>
                  <a:pt x="163321" y="786117"/>
                </a:lnTo>
                <a:cubicBezTo>
                  <a:pt x="163321" y="791654"/>
                  <a:pt x="166077" y="794423"/>
                  <a:pt x="171614" y="794423"/>
                </a:cubicBezTo>
                <a:lnTo>
                  <a:pt x="603427" y="794423"/>
                </a:lnTo>
                <a:cubicBezTo>
                  <a:pt x="613117" y="794423"/>
                  <a:pt x="617270" y="798576"/>
                  <a:pt x="617270" y="808266"/>
                </a:cubicBezTo>
                <a:lnTo>
                  <a:pt x="617270" y="927290"/>
                </a:lnTo>
                <a:cubicBezTo>
                  <a:pt x="617270" y="936981"/>
                  <a:pt x="613117" y="941133"/>
                  <a:pt x="603427" y="941133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4" name="Picture 124"/>
          <p:cNvPicPr>
            <a:picLocks noChangeAspect="0"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673052" y="8437664"/>
            <a:ext cx="537184" cy="769010"/>
          </a:xfrm>
          <a:prstGeom prst="rect">
            <a:avLst/>
          </a:prstGeom>
          <a:noFill/>
          <a:extLst/>
        </p:spPr>
      </p:pic>
      <p:sp>
        <p:nvSpPr>
          <p:cNvPr id="125" name="Freeform 125"/>
          <p:cNvSpPr/>
          <p:nvPr/>
        </p:nvSpPr>
        <p:spPr>
          <a:xfrm rot="0" flipH="0" flipV="0">
            <a:off x="2608738" y="8450360"/>
            <a:ext cx="530364" cy="743610"/>
          </a:xfrm>
          <a:custGeom>
            <a:pathLst>
              <a:path w="530364" h="743610">
                <a:moveTo>
                  <a:pt x="10934" y="743610"/>
                </a:moveTo>
                <a:cubicBezTo>
                  <a:pt x="3276" y="743610"/>
                  <a:pt x="0" y="740334"/>
                  <a:pt x="0" y="732676"/>
                </a:cubicBezTo>
                <a:lnTo>
                  <a:pt x="0" y="10948"/>
                </a:lnTo>
                <a:cubicBezTo>
                  <a:pt x="0" y="3289"/>
                  <a:pt x="3276" y="0"/>
                  <a:pt x="10934" y="0"/>
                </a:cubicBezTo>
                <a:lnTo>
                  <a:pt x="86384" y="0"/>
                </a:lnTo>
                <a:cubicBezTo>
                  <a:pt x="94042" y="0"/>
                  <a:pt x="97332" y="3289"/>
                  <a:pt x="97332" y="10948"/>
                </a:cubicBezTo>
                <a:lnTo>
                  <a:pt x="97332" y="316040"/>
                </a:lnTo>
                <a:cubicBezTo>
                  <a:pt x="97332" y="320408"/>
                  <a:pt x="99516" y="322605"/>
                  <a:pt x="103885" y="322605"/>
                </a:cubicBezTo>
                <a:lnTo>
                  <a:pt x="426478" y="322605"/>
                </a:lnTo>
                <a:cubicBezTo>
                  <a:pt x="430846" y="322605"/>
                  <a:pt x="433043" y="320408"/>
                  <a:pt x="433043" y="316040"/>
                </a:cubicBezTo>
                <a:lnTo>
                  <a:pt x="433043" y="10948"/>
                </a:lnTo>
                <a:cubicBezTo>
                  <a:pt x="433043" y="3289"/>
                  <a:pt x="436320" y="0"/>
                  <a:pt x="443978" y="0"/>
                </a:cubicBezTo>
                <a:lnTo>
                  <a:pt x="519429" y="0"/>
                </a:lnTo>
                <a:cubicBezTo>
                  <a:pt x="527087" y="0"/>
                  <a:pt x="530364" y="3289"/>
                  <a:pt x="530364" y="10948"/>
                </a:cubicBezTo>
                <a:lnTo>
                  <a:pt x="530364" y="732676"/>
                </a:lnTo>
                <a:cubicBezTo>
                  <a:pt x="530364" y="740334"/>
                  <a:pt x="527087" y="743610"/>
                  <a:pt x="519429" y="743610"/>
                </a:cubicBezTo>
                <a:lnTo>
                  <a:pt x="443978" y="743610"/>
                </a:lnTo>
                <a:cubicBezTo>
                  <a:pt x="436320" y="743610"/>
                  <a:pt x="433043" y="740334"/>
                  <a:pt x="433043" y="732676"/>
                </a:cubicBezTo>
                <a:lnTo>
                  <a:pt x="433043" y="419926"/>
                </a:lnTo>
                <a:cubicBezTo>
                  <a:pt x="433043" y="415544"/>
                  <a:pt x="430846" y="413360"/>
                  <a:pt x="426478" y="413360"/>
                </a:cubicBezTo>
                <a:lnTo>
                  <a:pt x="103885" y="413360"/>
                </a:lnTo>
                <a:cubicBezTo>
                  <a:pt x="99516" y="413360"/>
                  <a:pt x="97332" y="415544"/>
                  <a:pt x="97332" y="419926"/>
                </a:cubicBezTo>
                <a:lnTo>
                  <a:pt x="97332" y="732676"/>
                </a:lnTo>
                <a:cubicBezTo>
                  <a:pt x="97332" y="740334"/>
                  <a:pt x="94042" y="743610"/>
                  <a:pt x="86384" y="743610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6" name="Picture 126"/>
          <p:cNvPicPr>
            <a:picLocks noChangeAspect="0"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47032" y="8437660"/>
            <a:ext cx="638294" cy="769010"/>
          </a:xfrm>
          <a:prstGeom prst="rect">
            <a:avLst/>
          </a:prstGeom>
          <a:noFill/>
          <a:extLst/>
        </p:spPr>
      </p:pic>
      <p:sp>
        <p:nvSpPr>
          <p:cNvPr id="127" name="Freeform 127"/>
          <p:cNvSpPr/>
          <p:nvPr/>
        </p:nvSpPr>
        <p:spPr>
          <a:xfrm rot="0" flipH="0" flipV="0">
            <a:off x="3926542" y="8450360"/>
            <a:ext cx="501941" cy="743610"/>
          </a:xfrm>
          <a:custGeom>
            <a:pathLst>
              <a:path w="501941" h="743610">
                <a:moveTo>
                  <a:pt x="414451" y="743610"/>
                </a:moveTo>
                <a:cubicBezTo>
                  <a:pt x="407886" y="743610"/>
                  <a:pt x="404609" y="740334"/>
                  <a:pt x="404609" y="732676"/>
                </a:cubicBezTo>
                <a:lnTo>
                  <a:pt x="404609" y="449453"/>
                </a:lnTo>
                <a:cubicBezTo>
                  <a:pt x="404609" y="443979"/>
                  <a:pt x="401332" y="442887"/>
                  <a:pt x="394767" y="443979"/>
                </a:cubicBezTo>
                <a:cubicBezTo>
                  <a:pt x="328053" y="464757"/>
                  <a:pt x="265734" y="475691"/>
                  <a:pt x="206679" y="475691"/>
                </a:cubicBezTo>
                <a:cubicBezTo>
                  <a:pt x="68897" y="475691"/>
                  <a:pt x="0" y="412267"/>
                  <a:pt x="0" y="284328"/>
                </a:cubicBezTo>
                <a:lnTo>
                  <a:pt x="0" y="9843"/>
                </a:lnTo>
                <a:cubicBezTo>
                  <a:pt x="0" y="3289"/>
                  <a:pt x="3276" y="0"/>
                  <a:pt x="10947" y="0"/>
                </a:cubicBezTo>
                <a:lnTo>
                  <a:pt x="85293" y="0"/>
                </a:lnTo>
                <a:cubicBezTo>
                  <a:pt x="92951" y="0"/>
                  <a:pt x="96228" y="3289"/>
                  <a:pt x="96228" y="9843"/>
                </a:cubicBezTo>
                <a:lnTo>
                  <a:pt x="96228" y="263551"/>
                </a:lnTo>
                <a:cubicBezTo>
                  <a:pt x="96228" y="343370"/>
                  <a:pt x="139979" y="383832"/>
                  <a:pt x="227457" y="383832"/>
                </a:cubicBezTo>
                <a:cubicBezTo>
                  <a:pt x="286512" y="383832"/>
                  <a:pt x="342277" y="373990"/>
                  <a:pt x="393674" y="355410"/>
                </a:cubicBezTo>
                <a:cubicBezTo>
                  <a:pt x="401332" y="353213"/>
                  <a:pt x="404609" y="348844"/>
                  <a:pt x="404609" y="342278"/>
                </a:cubicBezTo>
                <a:lnTo>
                  <a:pt x="404609" y="9843"/>
                </a:lnTo>
                <a:cubicBezTo>
                  <a:pt x="404609" y="3289"/>
                  <a:pt x="407886" y="0"/>
                  <a:pt x="414451" y="0"/>
                </a:cubicBezTo>
                <a:lnTo>
                  <a:pt x="490993" y="0"/>
                </a:lnTo>
                <a:cubicBezTo>
                  <a:pt x="498652" y="0"/>
                  <a:pt x="501941" y="3289"/>
                  <a:pt x="501941" y="9843"/>
                </a:cubicBezTo>
                <a:lnTo>
                  <a:pt x="501941" y="732676"/>
                </a:lnTo>
                <a:cubicBezTo>
                  <a:pt x="501941" y="740334"/>
                  <a:pt x="498652" y="743610"/>
                  <a:pt x="492086" y="743610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8" name="Picture 128"/>
          <p:cNvPicPr>
            <a:picLocks noChangeAspect="0" noChangeArrowheads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536391" y="8437660"/>
            <a:ext cx="638294" cy="769010"/>
          </a:xfrm>
          <a:prstGeom prst="rect">
            <a:avLst/>
          </a:prstGeom>
          <a:noFill/>
          <a:extLst/>
        </p:spPr>
      </p:pic>
      <p:sp>
        <p:nvSpPr>
          <p:cNvPr id="129" name="Freeform 129"/>
          <p:cNvSpPr/>
          <p:nvPr/>
        </p:nvSpPr>
        <p:spPr>
          <a:xfrm rot="0" flipH="0" flipV="0">
            <a:off x="5191837" y="8450363"/>
            <a:ext cx="621131" cy="746887"/>
          </a:xfrm>
          <a:custGeom>
            <a:pathLst>
              <a:path w="621131" h="746887">
                <a:moveTo>
                  <a:pt x="9842" y="746887"/>
                </a:moveTo>
                <a:cubicBezTo>
                  <a:pt x="3277" y="746887"/>
                  <a:pt x="0" y="743611"/>
                  <a:pt x="0" y="735953"/>
                </a:cubicBezTo>
                <a:lnTo>
                  <a:pt x="0" y="667055"/>
                </a:lnTo>
                <a:cubicBezTo>
                  <a:pt x="0" y="660502"/>
                  <a:pt x="3277" y="657213"/>
                  <a:pt x="9842" y="657213"/>
                </a:cubicBezTo>
                <a:lnTo>
                  <a:pt x="21868" y="657213"/>
                </a:lnTo>
                <a:cubicBezTo>
                  <a:pt x="108254" y="657213"/>
                  <a:pt x="172770" y="601447"/>
                  <a:pt x="172770" y="314935"/>
                </a:cubicBezTo>
                <a:lnTo>
                  <a:pt x="172770" y="9843"/>
                </a:lnTo>
                <a:cubicBezTo>
                  <a:pt x="172770" y="3277"/>
                  <a:pt x="176059" y="0"/>
                  <a:pt x="183704" y="0"/>
                </a:cubicBezTo>
                <a:lnTo>
                  <a:pt x="610183" y="0"/>
                </a:lnTo>
                <a:cubicBezTo>
                  <a:pt x="617841" y="0"/>
                  <a:pt x="621131" y="3277"/>
                  <a:pt x="621131" y="9843"/>
                </a:cubicBezTo>
                <a:lnTo>
                  <a:pt x="621131" y="732676"/>
                </a:lnTo>
                <a:cubicBezTo>
                  <a:pt x="621131" y="740322"/>
                  <a:pt x="617841" y="743611"/>
                  <a:pt x="611275" y="743611"/>
                </a:cubicBezTo>
                <a:lnTo>
                  <a:pt x="533640" y="743611"/>
                </a:lnTo>
                <a:cubicBezTo>
                  <a:pt x="527087" y="743611"/>
                  <a:pt x="523811" y="740322"/>
                  <a:pt x="523811" y="732676"/>
                </a:cubicBezTo>
                <a:lnTo>
                  <a:pt x="523811" y="97333"/>
                </a:lnTo>
                <a:cubicBezTo>
                  <a:pt x="523811" y="92952"/>
                  <a:pt x="521613" y="90767"/>
                  <a:pt x="517245" y="90767"/>
                </a:cubicBezTo>
                <a:lnTo>
                  <a:pt x="274471" y="90767"/>
                </a:lnTo>
                <a:cubicBezTo>
                  <a:pt x="270103" y="90767"/>
                  <a:pt x="267905" y="92952"/>
                  <a:pt x="267905" y="97333"/>
                </a:cubicBezTo>
                <a:lnTo>
                  <a:pt x="267905" y="335725"/>
                </a:lnTo>
                <a:cubicBezTo>
                  <a:pt x="267905" y="483350"/>
                  <a:pt x="249313" y="588328"/>
                  <a:pt x="213245" y="651752"/>
                </a:cubicBezTo>
                <a:cubicBezTo>
                  <a:pt x="177151" y="715176"/>
                  <a:pt x="121373" y="746887"/>
                  <a:pt x="48119" y="746887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0" name="Picture 130"/>
          <p:cNvPicPr>
            <a:picLocks noChangeAspect="0" noChangeArrowheads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984008" y="8437660"/>
            <a:ext cx="549211" cy="769009"/>
          </a:xfrm>
          <a:prstGeom prst="rect">
            <a:avLst/>
          </a:prstGeom>
          <a:noFill/>
          <a:extLst/>
        </p:spPr>
      </p:pic>
      <p:sp>
        <p:nvSpPr>
          <p:cNvPr id="131" name="Freeform 131"/>
          <p:cNvSpPr/>
          <p:nvPr/>
        </p:nvSpPr>
        <p:spPr>
          <a:xfrm rot="0" flipH="0" flipV="0">
            <a:off x="6657234" y="8450360"/>
            <a:ext cx="530364" cy="743610"/>
          </a:xfrm>
          <a:custGeom>
            <a:pathLst>
              <a:path w="530364" h="743610">
                <a:moveTo>
                  <a:pt x="10934" y="743610"/>
                </a:moveTo>
                <a:cubicBezTo>
                  <a:pt x="3276" y="743610"/>
                  <a:pt x="0" y="740334"/>
                  <a:pt x="0" y="732676"/>
                </a:cubicBezTo>
                <a:lnTo>
                  <a:pt x="0" y="10948"/>
                </a:lnTo>
                <a:cubicBezTo>
                  <a:pt x="0" y="3289"/>
                  <a:pt x="3276" y="0"/>
                  <a:pt x="10934" y="0"/>
                </a:cubicBezTo>
                <a:lnTo>
                  <a:pt x="86384" y="0"/>
                </a:lnTo>
                <a:cubicBezTo>
                  <a:pt x="94042" y="0"/>
                  <a:pt x="97332" y="3289"/>
                  <a:pt x="97332" y="10948"/>
                </a:cubicBezTo>
                <a:lnTo>
                  <a:pt x="97332" y="316040"/>
                </a:lnTo>
                <a:cubicBezTo>
                  <a:pt x="97332" y="320408"/>
                  <a:pt x="99516" y="322605"/>
                  <a:pt x="103885" y="322605"/>
                </a:cubicBezTo>
                <a:lnTo>
                  <a:pt x="426478" y="322605"/>
                </a:lnTo>
                <a:cubicBezTo>
                  <a:pt x="430846" y="322605"/>
                  <a:pt x="433043" y="320408"/>
                  <a:pt x="433043" y="316040"/>
                </a:cubicBezTo>
                <a:lnTo>
                  <a:pt x="433043" y="10948"/>
                </a:lnTo>
                <a:cubicBezTo>
                  <a:pt x="433043" y="3289"/>
                  <a:pt x="436320" y="0"/>
                  <a:pt x="443978" y="0"/>
                </a:cubicBezTo>
                <a:lnTo>
                  <a:pt x="519429" y="0"/>
                </a:lnTo>
                <a:cubicBezTo>
                  <a:pt x="527087" y="0"/>
                  <a:pt x="530364" y="3289"/>
                  <a:pt x="530364" y="10948"/>
                </a:cubicBezTo>
                <a:lnTo>
                  <a:pt x="530364" y="732676"/>
                </a:lnTo>
                <a:cubicBezTo>
                  <a:pt x="530364" y="740334"/>
                  <a:pt x="527087" y="743610"/>
                  <a:pt x="519429" y="743610"/>
                </a:cubicBezTo>
                <a:lnTo>
                  <a:pt x="443978" y="743610"/>
                </a:lnTo>
                <a:cubicBezTo>
                  <a:pt x="436320" y="743610"/>
                  <a:pt x="433043" y="740334"/>
                  <a:pt x="433043" y="732676"/>
                </a:cubicBezTo>
                <a:lnTo>
                  <a:pt x="433043" y="419926"/>
                </a:lnTo>
                <a:cubicBezTo>
                  <a:pt x="433043" y="415544"/>
                  <a:pt x="430846" y="413360"/>
                  <a:pt x="426478" y="413360"/>
                </a:cubicBezTo>
                <a:lnTo>
                  <a:pt x="103885" y="413360"/>
                </a:lnTo>
                <a:cubicBezTo>
                  <a:pt x="99516" y="413360"/>
                  <a:pt x="97332" y="415544"/>
                  <a:pt x="97332" y="419926"/>
                </a:cubicBezTo>
                <a:lnTo>
                  <a:pt x="97332" y="732676"/>
                </a:lnTo>
                <a:cubicBezTo>
                  <a:pt x="97332" y="740334"/>
                  <a:pt x="94042" y="743610"/>
                  <a:pt x="86384" y="743610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2" name="Picture 132"/>
          <p:cNvPicPr>
            <a:picLocks noChangeAspect="0" noChangeArrowheads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358660" y="8437660"/>
            <a:ext cx="731825" cy="769010"/>
          </a:xfrm>
          <a:prstGeom prst="rect">
            <a:avLst/>
          </a:prstGeom>
          <a:noFill/>
          <a:extLst/>
        </p:spPr>
      </p:pic>
      <p:sp>
        <p:nvSpPr>
          <p:cNvPr id="133" name="Freeform 133"/>
          <p:cNvSpPr/>
          <p:nvPr/>
        </p:nvSpPr>
        <p:spPr>
          <a:xfrm rot="0" flipH="0" flipV="0">
            <a:off x="8192671" y="8450360"/>
            <a:ext cx="566444" cy="743610"/>
          </a:xfrm>
          <a:custGeom>
            <a:pathLst>
              <a:path w="566444" h="743610">
                <a:moveTo>
                  <a:pt x="9829" y="743610"/>
                </a:moveTo>
                <a:cubicBezTo>
                  <a:pt x="2171" y="743610"/>
                  <a:pt x="0" y="735952"/>
                  <a:pt x="4356" y="730491"/>
                </a:cubicBezTo>
                <a:lnTo>
                  <a:pt x="228548" y="356502"/>
                </a:lnTo>
                <a:lnTo>
                  <a:pt x="24040" y="13119"/>
                </a:lnTo>
                <a:cubicBezTo>
                  <a:pt x="19671" y="7658"/>
                  <a:pt x="21855" y="0"/>
                  <a:pt x="29513" y="0"/>
                </a:cubicBezTo>
                <a:lnTo>
                  <a:pt x="114819" y="0"/>
                </a:lnTo>
                <a:cubicBezTo>
                  <a:pt x="121373" y="0"/>
                  <a:pt x="126846" y="3289"/>
                  <a:pt x="131215" y="9843"/>
                </a:cubicBezTo>
                <a:lnTo>
                  <a:pt x="282117" y="261353"/>
                </a:lnTo>
                <a:lnTo>
                  <a:pt x="283209" y="261353"/>
                </a:lnTo>
                <a:lnTo>
                  <a:pt x="435215" y="9843"/>
                </a:lnTo>
                <a:cubicBezTo>
                  <a:pt x="438504" y="3289"/>
                  <a:pt x="442873" y="0"/>
                  <a:pt x="450519" y="0"/>
                </a:cubicBezTo>
                <a:lnTo>
                  <a:pt x="535824" y="0"/>
                </a:lnTo>
                <a:cubicBezTo>
                  <a:pt x="544562" y="0"/>
                  <a:pt x="546759" y="4382"/>
                  <a:pt x="542390" y="13119"/>
                </a:cubicBezTo>
                <a:lnTo>
                  <a:pt x="336803" y="356502"/>
                </a:lnTo>
                <a:lnTo>
                  <a:pt x="562063" y="730491"/>
                </a:lnTo>
                <a:cubicBezTo>
                  <a:pt x="566444" y="739242"/>
                  <a:pt x="564247" y="743610"/>
                  <a:pt x="555509" y="743610"/>
                </a:cubicBezTo>
                <a:lnTo>
                  <a:pt x="469111" y="743610"/>
                </a:lnTo>
                <a:cubicBezTo>
                  <a:pt x="462545" y="743610"/>
                  <a:pt x="457084" y="740334"/>
                  <a:pt x="453808" y="733768"/>
                </a:cubicBezTo>
                <a:lnTo>
                  <a:pt x="283209" y="450545"/>
                </a:lnTo>
                <a:lnTo>
                  <a:pt x="282117" y="450545"/>
                </a:lnTo>
                <a:lnTo>
                  <a:pt x="111530" y="733768"/>
                </a:lnTo>
                <a:cubicBezTo>
                  <a:pt x="107149" y="740334"/>
                  <a:pt x="101688" y="743610"/>
                  <a:pt x="95134" y="743610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" name="Freeform 134"/>
          <p:cNvSpPr/>
          <p:nvPr/>
        </p:nvSpPr>
        <p:spPr>
          <a:xfrm rot="0" flipH="0" flipV="0">
            <a:off x="9134243" y="8447083"/>
            <a:ext cx="564260" cy="750163"/>
          </a:xfrm>
          <a:custGeom>
            <a:pathLst>
              <a:path w="564260" h="750163">
                <a:moveTo>
                  <a:pt x="10934" y="746887"/>
                </a:moveTo>
                <a:cubicBezTo>
                  <a:pt x="3276" y="746887"/>
                  <a:pt x="0" y="743611"/>
                  <a:pt x="0" y="735953"/>
                </a:cubicBezTo>
                <a:lnTo>
                  <a:pt x="0" y="14225"/>
                </a:lnTo>
                <a:cubicBezTo>
                  <a:pt x="0" y="6566"/>
                  <a:pt x="3276" y="3277"/>
                  <a:pt x="10934" y="3277"/>
                </a:cubicBezTo>
                <a:lnTo>
                  <a:pt x="86384" y="3277"/>
                </a:lnTo>
                <a:cubicBezTo>
                  <a:pt x="94042" y="3277"/>
                  <a:pt x="97332" y="6566"/>
                  <a:pt x="97332" y="14225"/>
                </a:cubicBezTo>
                <a:lnTo>
                  <a:pt x="97332" y="319317"/>
                </a:lnTo>
                <a:cubicBezTo>
                  <a:pt x="97332" y="323685"/>
                  <a:pt x="99516" y="325882"/>
                  <a:pt x="103885" y="325882"/>
                </a:cubicBezTo>
                <a:lnTo>
                  <a:pt x="193560" y="325882"/>
                </a:lnTo>
                <a:cubicBezTo>
                  <a:pt x="239483" y="325882"/>
                  <a:pt x="274484" y="297447"/>
                  <a:pt x="297445" y="240577"/>
                </a:cubicBezTo>
                <a:lnTo>
                  <a:pt x="352119" y="104979"/>
                </a:lnTo>
                <a:cubicBezTo>
                  <a:pt x="382739" y="29528"/>
                  <a:pt x="422109" y="0"/>
                  <a:pt x="492098" y="0"/>
                </a:cubicBezTo>
                <a:lnTo>
                  <a:pt x="523810" y="0"/>
                </a:lnTo>
                <a:cubicBezTo>
                  <a:pt x="531456" y="0"/>
                  <a:pt x="534732" y="3277"/>
                  <a:pt x="534732" y="10935"/>
                </a:cubicBezTo>
                <a:lnTo>
                  <a:pt x="534732" y="80925"/>
                </a:lnTo>
                <a:cubicBezTo>
                  <a:pt x="534732" y="87491"/>
                  <a:pt x="531456" y="90767"/>
                  <a:pt x="523810" y="90767"/>
                </a:cubicBezTo>
                <a:lnTo>
                  <a:pt x="513955" y="90767"/>
                </a:lnTo>
                <a:cubicBezTo>
                  <a:pt x="465847" y="90767"/>
                  <a:pt x="451624" y="101702"/>
                  <a:pt x="434136" y="149810"/>
                </a:cubicBezTo>
                <a:lnTo>
                  <a:pt x="393673" y="253708"/>
                </a:lnTo>
                <a:cubicBezTo>
                  <a:pt x="369620" y="314935"/>
                  <a:pt x="340092" y="349936"/>
                  <a:pt x="306196" y="359779"/>
                </a:cubicBezTo>
                <a:lnTo>
                  <a:pt x="306196" y="364148"/>
                </a:lnTo>
                <a:cubicBezTo>
                  <a:pt x="345566" y="370713"/>
                  <a:pt x="376186" y="400241"/>
                  <a:pt x="398042" y="451625"/>
                </a:cubicBezTo>
                <a:lnTo>
                  <a:pt x="457097" y="594881"/>
                </a:lnTo>
                <a:cubicBezTo>
                  <a:pt x="468032" y="622224"/>
                  <a:pt x="477887" y="639725"/>
                  <a:pt x="486625" y="647383"/>
                </a:cubicBezTo>
                <a:cubicBezTo>
                  <a:pt x="496454" y="655028"/>
                  <a:pt x="512863" y="659397"/>
                  <a:pt x="536929" y="659397"/>
                </a:cubicBezTo>
                <a:lnTo>
                  <a:pt x="553325" y="659397"/>
                </a:lnTo>
                <a:cubicBezTo>
                  <a:pt x="560996" y="659397"/>
                  <a:pt x="564260" y="662686"/>
                  <a:pt x="564260" y="669252"/>
                </a:cubicBezTo>
                <a:lnTo>
                  <a:pt x="564260" y="739229"/>
                </a:lnTo>
                <a:cubicBezTo>
                  <a:pt x="564260" y="746887"/>
                  <a:pt x="560996" y="750163"/>
                  <a:pt x="553325" y="750163"/>
                </a:cubicBezTo>
                <a:lnTo>
                  <a:pt x="510691" y="750163"/>
                </a:lnTo>
                <a:cubicBezTo>
                  <a:pt x="439609" y="750163"/>
                  <a:pt x="399134" y="717360"/>
                  <a:pt x="367422" y="641909"/>
                </a:cubicBezTo>
                <a:lnTo>
                  <a:pt x="301814" y="483350"/>
                </a:lnTo>
                <a:cubicBezTo>
                  <a:pt x="284314" y="438506"/>
                  <a:pt x="252602" y="416637"/>
                  <a:pt x="207771" y="416637"/>
                </a:cubicBezTo>
                <a:lnTo>
                  <a:pt x="103885" y="416637"/>
                </a:lnTo>
                <a:cubicBezTo>
                  <a:pt x="99516" y="416637"/>
                  <a:pt x="97332" y="418821"/>
                  <a:pt x="97332" y="423203"/>
                </a:cubicBezTo>
                <a:lnTo>
                  <a:pt x="97332" y="735953"/>
                </a:lnTo>
                <a:cubicBezTo>
                  <a:pt x="97332" y="743611"/>
                  <a:pt x="94042" y="746887"/>
                  <a:pt x="86384" y="746887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Freeform 135"/>
          <p:cNvSpPr/>
          <p:nvPr/>
        </p:nvSpPr>
        <p:spPr>
          <a:xfrm rot="0" flipH="0" flipV="0">
            <a:off x="9723702" y="8450363"/>
            <a:ext cx="621131" cy="746887"/>
          </a:xfrm>
          <a:custGeom>
            <a:pathLst>
              <a:path w="621131" h="746887">
                <a:moveTo>
                  <a:pt x="9842" y="746887"/>
                </a:moveTo>
                <a:cubicBezTo>
                  <a:pt x="3277" y="746887"/>
                  <a:pt x="0" y="743611"/>
                  <a:pt x="0" y="735953"/>
                </a:cubicBezTo>
                <a:lnTo>
                  <a:pt x="0" y="667055"/>
                </a:lnTo>
                <a:cubicBezTo>
                  <a:pt x="0" y="660502"/>
                  <a:pt x="3277" y="657213"/>
                  <a:pt x="9842" y="657213"/>
                </a:cubicBezTo>
                <a:lnTo>
                  <a:pt x="21868" y="657213"/>
                </a:lnTo>
                <a:cubicBezTo>
                  <a:pt x="108254" y="657213"/>
                  <a:pt x="172770" y="601447"/>
                  <a:pt x="172770" y="314935"/>
                </a:cubicBezTo>
                <a:lnTo>
                  <a:pt x="172770" y="9843"/>
                </a:lnTo>
                <a:cubicBezTo>
                  <a:pt x="172770" y="3277"/>
                  <a:pt x="176059" y="0"/>
                  <a:pt x="183704" y="0"/>
                </a:cubicBezTo>
                <a:lnTo>
                  <a:pt x="610183" y="0"/>
                </a:lnTo>
                <a:cubicBezTo>
                  <a:pt x="617841" y="0"/>
                  <a:pt x="621131" y="3277"/>
                  <a:pt x="621131" y="9843"/>
                </a:cubicBezTo>
                <a:lnTo>
                  <a:pt x="621131" y="732676"/>
                </a:lnTo>
                <a:cubicBezTo>
                  <a:pt x="621131" y="740322"/>
                  <a:pt x="617841" y="743611"/>
                  <a:pt x="611275" y="743611"/>
                </a:cubicBezTo>
                <a:lnTo>
                  <a:pt x="533640" y="743611"/>
                </a:lnTo>
                <a:cubicBezTo>
                  <a:pt x="527087" y="743611"/>
                  <a:pt x="523811" y="740322"/>
                  <a:pt x="523811" y="732676"/>
                </a:cubicBezTo>
                <a:lnTo>
                  <a:pt x="523811" y="97333"/>
                </a:lnTo>
                <a:cubicBezTo>
                  <a:pt x="523811" y="92952"/>
                  <a:pt x="521613" y="90767"/>
                  <a:pt x="517245" y="90767"/>
                </a:cubicBezTo>
                <a:lnTo>
                  <a:pt x="274471" y="90767"/>
                </a:lnTo>
                <a:cubicBezTo>
                  <a:pt x="270103" y="90767"/>
                  <a:pt x="267905" y="92952"/>
                  <a:pt x="267905" y="97333"/>
                </a:cubicBezTo>
                <a:lnTo>
                  <a:pt x="267905" y="335725"/>
                </a:lnTo>
                <a:cubicBezTo>
                  <a:pt x="267905" y="483350"/>
                  <a:pt x="249313" y="588328"/>
                  <a:pt x="213245" y="651752"/>
                </a:cubicBezTo>
                <a:cubicBezTo>
                  <a:pt x="177151" y="715176"/>
                  <a:pt x="121373" y="746887"/>
                  <a:pt x="48119" y="746887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6" name="Picture 136"/>
          <p:cNvPicPr>
            <a:picLocks noChangeAspect="0" noChangeArrowheads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452744" y="8437660"/>
            <a:ext cx="638293" cy="769010"/>
          </a:xfrm>
          <a:prstGeom prst="rect">
            <a:avLst/>
          </a:prstGeom>
          <a:noFill/>
          <a:extLst/>
        </p:spPr>
      </p:pic>
      <p:sp>
        <p:nvSpPr>
          <p:cNvPr id="137" name="Freeform 137"/>
          <p:cNvSpPr/>
          <p:nvPr/>
        </p:nvSpPr>
        <p:spPr>
          <a:xfrm rot="0" flipH="0" flipV="0">
            <a:off x="11166136" y="8438338"/>
            <a:ext cx="507402" cy="767663"/>
          </a:xfrm>
          <a:custGeom>
            <a:pathLst>
              <a:path w="507402" h="767663">
                <a:moveTo>
                  <a:pt x="19684" y="592696"/>
                </a:moveTo>
                <a:cubicBezTo>
                  <a:pt x="6565" y="553327"/>
                  <a:pt x="0" y="483337"/>
                  <a:pt x="0" y="383832"/>
                </a:cubicBezTo>
                <a:cubicBezTo>
                  <a:pt x="0" y="284315"/>
                  <a:pt x="6565" y="214338"/>
                  <a:pt x="19684" y="174955"/>
                </a:cubicBezTo>
                <a:cubicBezTo>
                  <a:pt x="56869" y="57963"/>
                  <a:pt x="138886" y="0"/>
                  <a:pt x="266825" y="0"/>
                </a:cubicBezTo>
                <a:cubicBezTo>
                  <a:pt x="376172" y="0"/>
                  <a:pt x="462571" y="53581"/>
                  <a:pt x="505217" y="149809"/>
                </a:cubicBezTo>
                <a:cubicBezTo>
                  <a:pt x="507402" y="156375"/>
                  <a:pt x="506309" y="160744"/>
                  <a:pt x="500848" y="164033"/>
                </a:cubicBezTo>
                <a:lnTo>
                  <a:pt x="435240" y="195745"/>
                </a:lnTo>
                <a:cubicBezTo>
                  <a:pt x="427582" y="199022"/>
                  <a:pt x="423201" y="197930"/>
                  <a:pt x="419924" y="190272"/>
                </a:cubicBezTo>
                <a:cubicBezTo>
                  <a:pt x="386028" y="123571"/>
                  <a:pt x="335723" y="90767"/>
                  <a:pt x="266825" y="90767"/>
                </a:cubicBezTo>
                <a:cubicBezTo>
                  <a:pt x="189190" y="90767"/>
                  <a:pt x="137794" y="126848"/>
                  <a:pt x="112635" y="200114"/>
                </a:cubicBezTo>
                <a:cubicBezTo>
                  <a:pt x="102792" y="229642"/>
                  <a:pt x="98423" y="290881"/>
                  <a:pt x="98423" y="383832"/>
                </a:cubicBezTo>
                <a:cubicBezTo>
                  <a:pt x="98423" y="476784"/>
                  <a:pt x="102792" y="538023"/>
                  <a:pt x="112635" y="567550"/>
                </a:cubicBezTo>
                <a:cubicBezTo>
                  <a:pt x="137794" y="640816"/>
                  <a:pt x="189190" y="676897"/>
                  <a:pt x="266825" y="676897"/>
                </a:cubicBezTo>
                <a:cubicBezTo>
                  <a:pt x="335723" y="676897"/>
                  <a:pt x="386028" y="644092"/>
                  <a:pt x="419924" y="577380"/>
                </a:cubicBezTo>
                <a:cubicBezTo>
                  <a:pt x="423201" y="569735"/>
                  <a:pt x="427582" y="568630"/>
                  <a:pt x="435240" y="571919"/>
                </a:cubicBezTo>
                <a:lnTo>
                  <a:pt x="500848" y="603630"/>
                </a:lnTo>
                <a:cubicBezTo>
                  <a:pt x="506309" y="606907"/>
                  <a:pt x="507402" y="611288"/>
                  <a:pt x="505217" y="617842"/>
                </a:cubicBezTo>
                <a:cubicBezTo>
                  <a:pt x="462571" y="714082"/>
                  <a:pt x="376172" y="767663"/>
                  <a:pt x="266825" y="767663"/>
                </a:cubicBezTo>
                <a:cubicBezTo>
                  <a:pt x="138886" y="767663"/>
                  <a:pt x="56869" y="709701"/>
                  <a:pt x="19684" y="592696"/>
                </a:cubicBezTo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Freeform 138"/>
          <p:cNvSpPr/>
          <p:nvPr/>
        </p:nvSpPr>
        <p:spPr>
          <a:xfrm rot="0" flipH="0" flipV="0">
            <a:off x="11785113" y="8438338"/>
            <a:ext cx="507402" cy="767663"/>
          </a:xfrm>
          <a:custGeom>
            <a:pathLst>
              <a:path w="507402" h="767663">
                <a:moveTo>
                  <a:pt x="19684" y="592696"/>
                </a:moveTo>
                <a:cubicBezTo>
                  <a:pt x="6565" y="553327"/>
                  <a:pt x="0" y="483337"/>
                  <a:pt x="0" y="383832"/>
                </a:cubicBezTo>
                <a:cubicBezTo>
                  <a:pt x="0" y="284315"/>
                  <a:pt x="6565" y="214338"/>
                  <a:pt x="19684" y="174955"/>
                </a:cubicBezTo>
                <a:cubicBezTo>
                  <a:pt x="56869" y="57963"/>
                  <a:pt x="138886" y="0"/>
                  <a:pt x="266825" y="0"/>
                </a:cubicBezTo>
                <a:cubicBezTo>
                  <a:pt x="376172" y="0"/>
                  <a:pt x="462571" y="53581"/>
                  <a:pt x="505217" y="149809"/>
                </a:cubicBezTo>
                <a:cubicBezTo>
                  <a:pt x="507402" y="156375"/>
                  <a:pt x="506309" y="160744"/>
                  <a:pt x="500848" y="164033"/>
                </a:cubicBezTo>
                <a:lnTo>
                  <a:pt x="435240" y="195745"/>
                </a:lnTo>
                <a:cubicBezTo>
                  <a:pt x="427582" y="199022"/>
                  <a:pt x="423201" y="197930"/>
                  <a:pt x="419924" y="190272"/>
                </a:cubicBezTo>
                <a:cubicBezTo>
                  <a:pt x="386028" y="123571"/>
                  <a:pt x="335723" y="90767"/>
                  <a:pt x="266825" y="90767"/>
                </a:cubicBezTo>
                <a:cubicBezTo>
                  <a:pt x="189190" y="90767"/>
                  <a:pt x="137794" y="126848"/>
                  <a:pt x="112635" y="200114"/>
                </a:cubicBezTo>
                <a:cubicBezTo>
                  <a:pt x="102792" y="229642"/>
                  <a:pt x="98423" y="290881"/>
                  <a:pt x="98423" y="383832"/>
                </a:cubicBezTo>
                <a:cubicBezTo>
                  <a:pt x="98423" y="476784"/>
                  <a:pt x="102792" y="538023"/>
                  <a:pt x="112635" y="567550"/>
                </a:cubicBezTo>
                <a:cubicBezTo>
                  <a:pt x="137794" y="640816"/>
                  <a:pt x="189190" y="676897"/>
                  <a:pt x="266825" y="676897"/>
                </a:cubicBezTo>
                <a:cubicBezTo>
                  <a:pt x="335723" y="676897"/>
                  <a:pt x="386028" y="644092"/>
                  <a:pt x="419924" y="577380"/>
                </a:cubicBezTo>
                <a:cubicBezTo>
                  <a:pt x="423201" y="569735"/>
                  <a:pt x="427582" y="568630"/>
                  <a:pt x="435240" y="571919"/>
                </a:cubicBezTo>
                <a:lnTo>
                  <a:pt x="500848" y="603630"/>
                </a:lnTo>
                <a:cubicBezTo>
                  <a:pt x="506309" y="606907"/>
                  <a:pt x="507402" y="611288"/>
                  <a:pt x="505217" y="617842"/>
                </a:cubicBezTo>
                <a:cubicBezTo>
                  <a:pt x="462571" y="714082"/>
                  <a:pt x="376172" y="767663"/>
                  <a:pt x="266825" y="767663"/>
                </a:cubicBezTo>
                <a:cubicBezTo>
                  <a:pt x="138886" y="767663"/>
                  <a:pt x="56869" y="709701"/>
                  <a:pt x="19684" y="592696"/>
                </a:cubicBezTo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9" name="Picture 139"/>
          <p:cNvPicPr>
            <a:picLocks noChangeAspect="0" noChangeArrowheads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2354507" y="8437660"/>
            <a:ext cx="638293" cy="769010"/>
          </a:xfrm>
          <a:prstGeom prst="rect">
            <a:avLst/>
          </a:prstGeom>
          <a:noFill/>
          <a:extLst/>
        </p:spPr>
      </p:pic>
      <p:sp>
        <p:nvSpPr>
          <p:cNvPr id="140" name="Freeform 140"/>
          <p:cNvSpPr/>
          <p:nvPr/>
        </p:nvSpPr>
        <p:spPr>
          <a:xfrm rot="0" flipH="0" flipV="0">
            <a:off x="13025269" y="8450360"/>
            <a:ext cx="566444" cy="743610"/>
          </a:xfrm>
          <a:custGeom>
            <a:pathLst>
              <a:path w="566444" h="743610">
                <a:moveTo>
                  <a:pt x="9829" y="743610"/>
                </a:moveTo>
                <a:cubicBezTo>
                  <a:pt x="2171" y="743610"/>
                  <a:pt x="0" y="735952"/>
                  <a:pt x="4356" y="730491"/>
                </a:cubicBezTo>
                <a:lnTo>
                  <a:pt x="228548" y="356502"/>
                </a:lnTo>
                <a:lnTo>
                  <a:pt x="24040" y="13119"/>
                </a:lnTo>
                <a:cubicBezTo>
                  <a:pt x="19671" y="7658"/>
                  <a:pt x="21855" y="0"/>
                  <a:pt x="29513" y="0"/>
                </a:cubicBezTo>
                <a:lnTo>
                  <a:pt x="114819" y="0"/>
                </a:lnTo>
                <a:cubicBezTo>
                  <a:pt x="121373" y="0"/>
                  <a:pt x="126846" y="3289"/>
                  <a:pt x="131215" y="9843"/>
                </a:cubicBezTo>
                <a:lnTo>
                  <a:pt x="282117" y="261353"/>
                </a:lnTo>
                <a:lnTo>
                  <a:pt x="283209" y="261353"/>
                </a:lnTo>
                <a:lnTo>
                  <a:pt x="435215" y="9843"/>
                </a:lnTo>
                <a:cubicBezTo>
                  <a:pt x="438504" y="3289"/>
                  <a:pt x="442873" y="0"/>
                  <a:pt x="450519" y="0"/>
                </a:cubicBezTo>
                <a:lnTo>
                  <a:pt x="535824" y="0"/>
                </a:lnTo>
                <a:cubicBezTo>
                  <a:pt x="544562" y="0"/>
                  <a:pt x="546759" y="4382"/>
                  <a:pt x="542390" y="13119"/>
                </a:cubicBezTo>
                <a:lnTo>
                  <a:pt x="336803" y="356502"/>
                </a:lnTo>
                <a:lnTo>
                  <a:pt x="562063" y="730491"/>
                </a:lnTo>
                <a:cubicBezTo>
                  <a:pt x="566444" y="739242"/>
                  <a:pt x="564247" y="743610"/>
                  <a:pt x="555509" y="743610"/>
                </a:cubicBezTo>
                <a:lnTo>
                  <a:pt x="469111" y="743610"/>
                </a:lnTo>
                <a:cubicBezTo>
                  <a:pt x="462545" y="743610"/>
                  <a:pt x="457084" y="740334"/>
                  <a:pt x="453808" y="733768"/>
                </a:cubicBezTo>
                <a:lnTo>
                  <a:pt x="283209" y="450545"/>
                </a:lnTo>
                <a:lnTo>
                  <a:pt x="282117" y="450545"/>
                </a:lnTo>
                <a:lnTo>
                  <a:pt x="111530" y="733768"/>
                </a:lnTo>
                <a:cubicBezTo>
                  <a:pt x="107149" y="740334"/>
                  <a:pt x="101688" y="743610"/>
                  <a:pt x="95134" y="743610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1" name="Picture 141"/>
          <p:cNvPicPr>
            <a:picLocks noChangeAspect="0" noChangeArrowheads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0278390"/>
            <a:ext cx="15119985" cy="10060317"/>
          </a:xfrm>
          <a:prstGeom prst="rect">
            <a:avLst/>
          </a:prstGeom>
          <a:noFill/>
          <a:extLst/>
        </p:spPr>
      </p:pic>
      <p:sp>
        <p:nvSpPr>
          <p:cNvPr id="142" name="Freeform 142"/>
          <p:cNvSpPr/>
          <p:nvPr/>
        </p:nvSpPr>
        <p:spPr>
          <a:xfrm rot="0" flipH="0" flipV="0">
            <a:off x="5608544" y="4253244"/>
            <a:ext cx="330961" cy="430681"/>
          </a:xfrm>
          <a:custGeom>
            <a:pathLst>
              <a:path w="330961" h="430681">
                <a:moveTo>
                  <a:pt x="3441" y="375665"/>
                </a:moveTo>
                <a:cubicBezTo>
                  <a:pt x="0" y="373087"/>
                  <a:pt x="0" y="368782"/>
                  <a:pt x="3441" y="363626"/>
                </a:cubicBezTo>
                <a:lnTo>
                  <a:pt x="30949" y="326669"/>
                </a:lnTo>
                <a:cubicBezTo>
                  <a:pt x="35241" y="320649"/>
                  <a:pt x="39547" y="320649"/>
                  <a:pt x="45554" y="324942"/>
                </a:cubicBezTo>
                <a:cubicBezTo>
                  <a:pt x="80809" y="353314"/>
                  <a:pt x="118629" y="367068"/>
                  <a:pt x="159028" y="367068"/>
                </a:cubicBezTo>
                <a:cubicBezTo>
                  <a:pt x="217486" y="367068"/>
                  <a:pt x="257034" y="343865"/>
                  <a:pt x="257034" y="302602"/>
                </a:cubicBezTo>
                <a:cubicBezTo>
                  <a:pt x="257034" y="263055"/>
                  <a:pt x="230377" y="243281"/>
                  <a:pt x="177088" y="243281"/>
                </a:cubicBezTo>
                <a:lnTo>
                  <a:pt x="122922" y="243281"/>
                </a:lnTo>
                <a:cubicBezTo>
                  <a:pt x="117766" y="243281"/>
                  <a:pt x="115188" y="239839"/>
                  <a:pt x="115188" y="233832"/>
                </a:cubicBezTo>
                <a:lnTo>
                  <a:pt x="115188" y="188264"/>
                </a:lnTo>
                <a:cubicBezTo>
                  <a:pt x="115188" y="182245"/>
                  <a:pt x="117766" y="179666"/>
                  <a:pt x="122922" y="179666"/>
                </a:cubicBezTo>
                <a:lnTo>
                  <a:pt x="177088" y="179666"/>
                </a:lnTo>
                <a:cubicBezTo>
                  <a:pt x="221779" y="179666"/>
                  <a:pt x="250151" y="158178"/>
                  <a:pt x="250151" y="119494"/>
                </a:cubicBezTo>
                <a:cubicBezTo>
                  <a:pt x="250151" y="82524"/>
                  <a:pt x="220064" y="63614"/>
                  <a:pt x="160755" y="63614"/>
                </a:cubicBezTo>
                <a:cubicBezTo>
                  <a:pt x="125500" y="63614"/>
                  <a:pt x="90258" y="74790"/>
                  <a:pt x="56730" y="97142"/>
                </a:cubicBezTo>
                <a:cubicBezTo>
                  <a:pt x="51573" y="100584"/>
                  <a:pt x="47281" y="99720"/>
                  <a:pt x="44703" y="95427"/>
                </a:cubicBezTo>
                <a:lnTo>
                  <a:pt x="21487" y="57607"/>
                </a:lnTo>
                <a:cubicBezTo>
                  <a:pt x="18045" y="52438"/>
                  <a:pt x="18045" y="48145"/>
                  <a:pt x="22351" y="44704"/>
                </a:cubicBezTo>
                <a:cubicBezTo>
                  <a:pt x="61899" y="14617"/>
                  <a:pt x="111746" y="0"/>
                  <a:pt x="171068" y="0"/>
                </a:cubicBezTo>
                <a:cubicBezTo>
                  <a:pt x="266483" y="0"/>
                  <a:pt x="324941" y="40411"/>
                  <a:pt x="324941" y="113474"/>
                </a:cubicBezTo>
                <a:cubicBezTo>
                  <a:pt x="324941" y="154736"/>
                  <a:pt x="300011" y="188264"/>
                  <a:pt x="259612" y="202882"/>
                </a:cubicBezTo>
                <a:lnTo>
                  <a:pt x="259612" y="206324"/>
                </a:lnTo>
                <a:cubicBezTo>
                  <a:pt x="300875" y="217487"/>
                  <a:pt x="330961" y="258749"/>
                  <a:pt x="330961" y="303453"/>
                </a:cubicBezTo>
                <a:cubicBezTo>
                  <a:pt x="330961" y="342137"/>
                  <a:pt x="315479" y="373087"/>
                  <a:pt x="284542" y="396302"/>
                </a:cubicBezTo>
                <a:cubicBezTo>
                  <a:pt x="254456" y="419505"/>
                  <a:pt x="215772" y="430681"/>
                  <a:pt x="168490" y="430681"/>
                </a:cubicBezTo>
                <a:cubicBezTo>
                  <a:pt x="102297" y="430681"/>
                  <a:pt x="47281" y="412634"/>
                  <a:pt x="3441" y="375665"/>
                </a:cubicBezTo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3" name="Picture 143"/>
          <p:cNvPicPr>
            <a:picLocks noChangeAspect="0" noChangeArrowheads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039410" y="4250006"/>
            <a:ext cx="793189" cy="458900"/>
          </a:xfrm>
          <a:prstGeom prst="rect">
            <a:avLst/>
          </a:prstGeom>
          <a:noFill/>
          <a:extLst/>
        </p:spPr>
      </p:pic>
      <p:sp>
        <p:nvSpPr>
          <p:cNvPr id="144" name="Freeform 144"/>
          <p:cNvSpPr/>
          <p:nvPr/>
        </p:nvSpPr>
        <p:spPr>
          <a:xfrm rot="0" flipH="0" flipV="0">
            <a:off x="6938339" y="4262710"/>
            <a:ext cx="332688" cy="411759"/>
          </a:xfrm>
          <a:custGeom>
            <a:pathLst>
              <a:path w="332688" h="411759">
                <a:moveTo>
                  <a:pt x="8597" y="411759"/>
                </a:moveTo>
                <a:cubicBezTo>
                  <a:pt x="2578" y="411759"/>
                  <a:pt x="0" y="409181"/>
                  <a:pt x="0" y="404025"/>
                </a:cubicBezTo>
                <a:lnTo>
                  <a:pt x="0" y="7734"/>
                </a:lnTo>
                <a:cubicBezTo>
                  <a:pt x="0" y="2565"/>
                  <a:pt x="2578" y="0"/>
                  <a:pt x="8597" y="0"/>
                </a:cubicBezTo>
                <a:lnTo>
                  <a:pt x="64464" y="0"/>
                </a:lnTo>
                <a:cubicBezTo>
                  <a:pt x="69633" y="0"/>
                  <a:pt x="72211" y="2565"/>
                  <a:pt x="72211" y="7734"/>
                </a:cubicBezTo>
                <a:lnTo>
                  <a:pt x="72211" y="164186"/>
                </a:lnTo>
                <a:cubicBezTo>
                  <a:pt x="72211" y="167615"/>
                  <a:pt x="73925" y="169342"/>
                  <a:pt x="77367" y="169342"/>
                </a:cubicBezTo>
                <a:lnTo>
                  <a:pt x="254443" y="169342"/>
                </a:lnTo>
                <a:cubicBezTo>
                  <a:pt x="257885" y="169342"/>
                  <a:pt x="259612" y="167615"/>
                  <a:pt x="259612" y="164186"/>
                </a:cubicBezTo>
                <a:lnTo>
                  <a:pt x="259612" y="7734"/>
                </a:lnTo>
                <a:cubicBezTo>
                  <a:pt x="259612" y="2565"/>
                  <a:pt x="262190" y="0"/>
                  <a:pt x="268197" y="0"/>
                </a:cubicBezTo>
                <a:lnTo>
                  <a:pt x="324077" y="0"/>
                </a:lnTo>
                <a:cubicBezTo>
                  <a:pt x="330097" y="0"/>
                  <a:pt x="332688" y="2565"/>
                  <a:pt x="332688" y="7734"/>
                </a:cubicBezTo>
                <a:lnTo>
                  <a:pt x="332688" y="404025"/>
                </a:lnTo>
                <a:cubicBezTo>
                  <a:pt x="332688" y="409181"/>
                  <a:pt x="330097" y="411759"/>
                  <a:pt x="324077" y="411759"/>
                </a:cubicBezTo>
                <a:lnTo>
                  <a:pt x="268197" y="411759"/>
                </a:lnTo>
                <a:cubicBezTo>
                  <a:pt x="262190" y="411759"/>
                  <a:pt x="259612" y="409181"/>
                  <a:pt x="259612" y="404025"/>
                </a:cubicBezTo>
                <a:lnTo>
                  <a:pt x="259612" y="239827"/>
                </a:lnTo>
                <a:cubicBezTo>
                  <a:pt x="259612" y="236385"/>
                  <a:pt x="257885" y="234671"/>
                  <a:pt x="254443" y="234671"/>
                </a:cubicBezTo>
                <a:lnTo>
                  <a:pt x="77367" y="234671"/>
                </a:lnTo>
                <a:cubicBezTo>
                  <a:pt x="73925" y="234671"/>
                  <a:pt x="72211" y="236385"/>
                  <a:pt x="72211" y="239827"/>
                </a:cubicBezTo>
                <a:lnTo>
                  <a:pt x="72211" y="404025"/>
                </a:lnTo>
                <a:cubicBezTo>
                  <a:pt x="72211" y="409181"/>
                  <a:pt x="69633" y="411759"/>
                  <a:pt x="64464" y="411759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5" name="Picture 145"/>
          <p:cNvPicPr>
            <a:picLocks noChangeAspect="0" noChangeArrowheads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373486" y="4240547"/>
            <a:ext cx="377850" cy="456082"/>
          </a:xfrm>
          <a:prstGeom prst="rect">
            <a:avLst/>
          </a:prstGeom>
          <a:noFill/>
          <a:extLst/>
        </p:spPr>
      </p:pic>
      <p:sp>
        <p:nvSpPr>
          <p:cNvPr id="146" name="Freeform 146"/>
          <p:cNvSpPr/>
          <p:nvPr/>
        </p:nvSpPr>
        <p:spPr>
          <a:xfrm rot="0" flipH="0" flipV="0">
            <a:off x="7853792" y="4260132"/>
            <a:ext cx="348144" cy="416915"/>
          </a:xfrm>
          <a:custGeom>
            <a:pathLst>
              <a:path w="348144" h="416915">
                <a:moveTo>
                  <a:pt x="8597" y="414337"/>
                </a:moveTo>
                <a:cubicBezTo>
                  <a:pt x="2578" y="414337"/>
                  <a:pt x="0" y="411759"/>
                  <a:pt x="0" y="406603"/>
                </a:cubicBezTo>
                <a:lnTo>
                  <a:pt x="0" y="10312"/>
                </a:lnTo>
                <a:cubicBezTo>
                  <a:pt x="0" y="5143"/>
                  <a:pt x="2578" y="2578"/>
                  <a:pt x="8597" y="2578"/>
                </a:cubicBezTo>
                <a:lnTo>
                  <a:pt x="64464" y="2578"/>
                </a:lnTo>
                <a:cubicBezTo>
                  <a:pt x="69633" y="2578"/>
                  <a:pt x="72211" y="5143"/>
                  <a:pt x="72211" y="10312"/>
                </a:cubicBezTo>
                <a:lnTo>
                  <a:pt x="72211" y="166764"/>
                </a:lnTo>
                <a:cubicBezTo>
                  <a:pt x="72211" y="170193"/>
                  <a:pt x="73938" y="171920"/>
                  <a:pt x="77367" y="171920"/>
                </a:cubicBezTo>
                <a:lnTo>
                  <a:pt x="113473" y="171920"/>
                </a:lnTo>
                <a:cubicBezTo>
                  <a:pt x="145274" y="171920"/>
                  <a:pt x="171918" y="150431"/>
                  <a:pt x="182244" y="122060"/>
                </a:cubicBezTo>
                <a:lnTo>
                  <a:pt x="203732" y="65329"/>
                </a:lnTo>
                <a:cubicBezTo>
                  <a:pt x="221779" y="18047"/>
                  <a:pt x="248436" y="0"/>
                  <a:pt x="296569" y="0"/>
                </a:cubicBezTo>
                <a:lnTo>
                  <a:pt x="324077" y="0"/>
                </a:lnTo>
                <a:cubicBezTo>
                  <a:pt x="329233" y="0"/>
                  <a:pt x="331812" y="2578"/>
                  <a:pt x="331812" y="8585"/>
                </a:cubicBezTo>
                <a:lnTo>
                  <a:pt x="331812" y="56731"/>
                </a:lnTo>
                <a:cubicBezTo>
                  <a:pt x="331812" y="62738"/>
                  <a:pt x="329233" y="65329"/>
                  <a:pt x="324077" y="65329"/>
                </a:cubicBezTo>
                <a:lnTo>
                  <a:pt x="315479" y="65329"/>
                </a:lnTo>
                <a:cubicBezTo>
                  <a:pt x="287971" y="65329"/>
                  <a:pt x="274217" y="72199"/>
                  <a:pt x="263041" y="103149"/>
                </a:cubicBezTo>
                <a:lnTo>
                  <a:pt x="244994" y="149568"/>
                </a:lnTo>
                <a:cubicBezTo>
                  <a:pt x="236396" y="171920"/>
                  <a:pt x="222642" y="187388"/>
                  <a:pt x="203732" y="196850"/>
                </a:cubicBezTo>
                <a:lnTo>
                  <a:pt x="203732" y="200292"/>
                </a:lnTo>
                <a:cubicBezTo>
                  <a:pt x="228662" y="205448"/>
                  <a:pt x="246709" y="222644"/>
                  <a:pt x="258748" y="251866"/>
                </a:cubicBezTo>
                <a:lnTo>
                  <a:pt x="281100" y="306019"/>
                </a:lnTo>
                <a:cubicBezTo>
                  <a:pt x="294855" y="342989"/>
                  <a:pt x="302589" y="351587"/>
                  <a:pt x="336117" y="351587"/>
                </a:cubicBezTo>
                <a:lnTo>
                  <a:pt x="339558" y="351587"/>
                </a:lnTo>
                <a:cubicBezTo>
                  <a:pt x="345566" y="351587"/>
                  <a:pt x="348144" y="354165"/>
                  <a:pt x="348144" y="359321"/>
                </a:cubicBezTo>
                <a:lnTo>
                  <a:pt x="348144" y="409181"/>
                </a:lnTo>
                <a:cubicBezTo>
                  <a:pt x="348144" y="414337"/>
                  <a:pt x="345566" y="416915"/>
                  <a:pt x="339558" y="416915"/>
                </a:cubicBezTo>
                <a:lnTo>
                  <a:pt x="307745" y="416915"/>
                </a:lnTo>
                <a:cubicBezTo>
                  <a:pt x="257034" y="416915"/>
                  <a:pt x="233818" y="396291"/>
                  <a:pt x="214044" y="343852"/>
                </a:cubicBezTo>
                <a:lnTo>
                  <a:pt x="189978" y="280225"/>
                </a:lnTo>
                <a:cubicBezTo>
                  <a:pt x="171068" y="238963"/>
                  <a:pt x="143559" y="236398"/>
                  <a:pt x="116051" y="237249"/>
                </a:cubicBezTo>
                <a:lnTo>
                  <a:pt x="77367" y="237249"/>
                </a:lnTo>
                <a:cubicBezTo>
                  <a:pt x="73938" y="237249"/>
                  <a:pt x="72211" y="238963"/>
                  <a:pt x="72211" y="242405"/>
                </a:cubicBezTo>
                <a:lnTo>
                  <a:pt x="72211" y="406603"/>
                </a:lnTo>
                <a:cubicBezTo>
                  <a:pt x="72211" y="411759"/>
                  <a:pt x="69633" y="414337"/>
                  <a:pt x="64464" y="414337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7" name="Picture 147"/>
          <p:cNvPicPr>
            <a:picLocks noChangeAspect="0" noChangeArrowheads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471172" y="4067755"/>
            <a:ext cx="378700" cy="628865"/>
          </a:xfrm>
          <a:prstGeom prst="rect">
            <a:avLst/>
          </a:prstGeom>
          <a:noFill/>
          <a:extLst/>
        </p:spPr>
      </p:pic>
      <p:pic>
        <p:nvPicPr>
          <p:cNvPr id="148" name="Picture 148"/>
          <p:cNvPicPr>
            <a:picLocks noChangeAspect="0"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914728" y="4240555"/>
            <a:ext cx="374408" cy="456069"/>
          </a:xfrm>
          <a:prstGeom prst="rect">
            <a:avLst/>
          </a:prstGeom>
          <a:noFill/>
          <a:extLst/>
        </p:spPr>
      </p:pic>
      <p:sp>
        <p:nvSpPr>
          <p:cNvPr id="149" name="Freeform 149"/>
          <p:cNvSpPr/>
          <p:nvPr/>
        </p:nvSpPr>
        <p:spPr>
          <a:xfrm rot="0" flipH="0" flipV="0">
            <a:off x="9366667" y="4253245"/>
            <a:ext cx="318921" cy="430682"/>
          </a:xfrm>
          <a:custGeom>
            <a:pathLst>
              <a:path w="318921" h="430682">
                <a:moveTo>
                  <a:pt x="12890" y="319786"/>
                </a:moveTo>
                <a:cubicBezTo>
                  <a:pt x="4293" y="292278"/>
                  <a:pt x="0" y="257036"/>
                  <a:pt x="0" y="214910"/>
                </a:cubicBezTo>
                <a:cubicBezTo>
                  <a:pt x="0" y="172784"/>
                  <a:pt x="4293" y="138405"/>
                  <a:pt x="12890" y="110897"/>
                </a:cubicBezTo>
                <a:cubicBezTo>
                  <a:pt x="36105" y="39548"/>
                  <a:pt x="96278" y="0"/>
                  <a:pt x="175361" y="0"/>
                </a:cubicBezTo>
                <a:cubicBezTo>
                  <a:pt x="236397" y="0"/>
                  <a:pt x="283679" y="23216"/>
                  <a:pt x="316356" y="69635"/>
                </a:cubicBezTo>
                <a:cubicBezTo>
                  <a:pt x="318921" y="73940"/>
                  <a:pt x="318058" y="78232"/>
                  <a:pt x="313765" y="81661"/>
                </a:cubicBezTo>
                <a:lnTo>
                  <a:pt x="275945" y="112624"/>
                </a:lnTo>
                <a:cubicBezTo>
                  <a:pt x="271639" y="116053"/>
                  <a:pt x="267347" y="116053"/>
                  <a:pt x="263905" y="111761"/>
                </a:cubicBezTo>
                <a:cubicBezTo>
                  <a:pt x="238975" y="80811"/>
                  <a:pt x="215772" y="67057"/>
                  <a:pt x="175361" y="67057"/>
                </a:cubicBezTo>
                <a:cubicBezTo>
                  <a:pt x="128078" y="67057"/>
                  <a:pt x="97141" y="88545"/>
                  <a:pt x="83387" y="131522"/>
                </a:cubicBezTo>
                <a:cubicBezTo>
                  <a:pt x="77367" y="151296"/>
                  <a:pt x="73926" y="178804"/>
                  <a:pt x="73926" y="214910"/>
                </a:cubicBezTo>
                <a:cubicBezTo>
                  <a:pt x="73926" y="251880"/>
                  <a:pt x="77367" y="279388"/>
                  <a:pt x="83387" y="299149"/>
                </a:cubicBezTo>
                <a:cubicBezTo>
                  <a:pt x="97141" y="342137"/>
                  <a:pt x="128078" y="363626"/>
                  <a:pt x="175361" y="363626"/>
                </a:cubicBezTo>
                <a:cubicBezTo>
                  <a:pt x="215772" y="363626"/>
                  <a:pt x="238975" y="349872"/>
                  <a:pt x="263905" y="318936"/>
                </a:cubicBezTo>
                <a:cubicBezTo>
                  <a:pt x="267347" y="314630"/>
                  <a:pt x="271639" y="314630"/>
                  <a:pt x="275945" y="318072"/>
                </a:cubicBezTo>
                <a:lnTo>
                  <a:pt x="313765" y="349021"/>
                </a:lnTo>
                <a:cubicBezTo>
                  <a:pt x="318058" y="352450"/>
                  <a:pt x="318921" y="356755"/>
                  <a:pt x="316356" y="361048"/>
                </a:cubicBezTo>
                <a:cubicBezTo>
                  <a:pt x="283679" y="407466"/>
                  <a:pt x="236397" y="430682"/>
                  <a:pt x="175361" y="430682"/>
                </a:cubicBezTo>
                <a:cubicBezTo>
                  <a:pt x="96278" y="430682"/>
                  <a:pt x="36105" y="391134"/>
                  <a:pt x="12890" y="319786"/>
                </a:cubicBezTo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Freeform 150"/>
          <p:cNvSpPr/>
          <p:nvPr/>
        </p:nvSpPr>
        <p:spPr>
          <a:xfrm rot="0" flipH="0" flipV="0">
            <a:off x="9796460" y="4262710"/>
            <a:ext cx="326655" cy="411759"/>
          </a:xfrm>
          <a:custGeom>
            <a:pathLst>
              <a:path w="326655" h="411759">
                <a:moveTo>
                  <a:pt x="8597" y="411759"/>
                </a:moveTo>
                <a:cubicBezTo>
                  <a:pt x="2578" y="411759"/>
                  <a:pt x="0" y="409181"/>
                  <a:pt x="0" y="404025"/>
                </a:cubicBezTo>
                <a:lnTo>
                  <a:pt x="0" y="7734"/>
                </a:lnTo>
                <a:cubicBezTo>
                  <a:pt x="0" y="2565"/>
                  <a:pt x="2578" y="0"/>
                  <a:pt x="8597" y="0"/>
                </a:cubicBezTo>
                <a:lnTo>
                  <a:pt x="318934" y="0"/>
                </a:lnTo>
                <a:cubicBezTo>
                  <a:pt x="324077" y="0"/>
                  <a:pt x="326655" y="2565"/>
                  <a:pt x="326655" y="7734"/>
                </a:cubicBezTo>
                <a:lnTo>
                  <a:pt x="326655" y="404025"/>
                </a:lnTo>
                <a:cubicBezTo>
                  <a:pt x="326655" y="409181"/>
                  <a:pt x="324077" y="411759"/>
                  <a:pt x="318934" y="411759"/>
                </a:cubicBezTo>
                <a:lnTo>
                  <a:pt x="263041" y="411759"/>
                </a:lnTo>
                <a:cubicBezTo>
                  <a:pt x="257034" y="411759"/>
                  <a:pt x="254443" y="409181"/>
                  <a:pt x="254443" y="404025"/>
                </a:cubicBezTo>
                <a:lnTo>
                  <a:pt x="254443" y="70485"/>
                </a:lnTo>
                <a:cubicBezTo>
                  <a:pt x="254443" y="67043"/>
                  <a:pt x="252741" y="65329"/>
                  <a:pt x="249287" y="65329"/>
                </a:cubicBezTo>
                <a:lnTo>
                  <a:pt x="77367" y="65329"/>
                </a:lnTo>
                <a:cubicBezTo>
                  <a:pt x="73925" y="65329"/>
                  <a:pt x="72211" y="67043"/>
                  <a:pt x="72211" y="70485"/>
                </a:cubicBezTo>
                <a:lnTo>
                  <a:pt x="72211" y="404025"/>
                </a:lnTo>
                <a:cubicBezTo>
                  <a:pt x="72211" y="409181"/>
                  <a:pt x="69633" y="411759"/>
                  <a:pt x="64464" y="411759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Freeform 151"/>
          <p:cNvSpPr/>
          <p:nvPr/>
        </p:nvSpPr>
        <p:spPr>
          <a:xfrm rot="0" flipH="0" flipV="0">
            <a:off x="10209069" y="4262712"/>
            <a:ext cx="386841" cy="414337"/>
          </a:xfrm>
          <a:custGeom>
            <a:pathLst>
              <a:path w="386841" h="414337">
                <a:moveTo>
                  <a:pt x="7734" y="414337"/>
                </a:moveTo>
                <a:cubicBezTo>
                  <a:pt x="2578" y="414337"/>
                  <a:pt x="0" y="411759"/>
                  <a:pt x="0" y="406603"/>
                </a:cubicBezTo>
                <a:lnTo>
                  <a:pt x="0" y="356743"/>
                </a:lnTo>
                <a:cubicBezTo>
                  <a:pt x="0" y="351587"/>
                  <a:pt x="2578" y="348996"/>
                  <a:pt x="7734" y="348996"/>
                </a:cubicBezTo>
                <a:lnTo>
                  <a:pt x="13753" y="348996"/>
                </a:lnTo>
                <a:cubicBezTo>
                  <a:pt x="35242" y="348996"/>
                  <a:pt x="50710" y="344703"/>
                  <a:pt x="68770" y="324930"/>
                </a:cubicBezTo>
                <a:cubicBezTo>
                  <a:pt x="88531" y="304305"/>
                  <a:pt x="98856" y="257886"/>
                  <a:pt x="98856" y="189116"/>
                </a:cubicBezTo>
                <a:lnTo>
                  <a:pt x="98856" y="7722"/>
                </a:lnTo>
                <a:cubicBezTo>
                  <a:pt x="98856" y="2565"/>
                  <a:pt x="101434" y="0"/>
                  <a:pt x="106590" y="0"/>
                </a:cubicBezTo>
                <a:lnTo>
                  <a:pt x="379094" y="0"/>
                </a:lnTo>
                <a:cubicBezTo>
                  <a:pt x="384250" y="0"/>
                  <a:pt x="386841" y="2565"/>
                  <a:pt x="386841" y="7722"/>
                </a:cubicBezTo>
                <a:lnTo>
                  <a:pt x="386841" y="404025"/>
                </a:lnTo>
                <a:cubicBezTo>
                  <a:pt x="386841" y="409181"/>
                  <a:pt x="384250" y="411759"/>
                  <a:pt x="379094" y="411759"/>
                </a:cubicBezTo>
                <a:lnTo>
                  <a:pt x="323214" y="411759"/>
                </a:lnTo>
                <a:cubicBezTo>
                  <a:pt x="317194" y="411759"/>
                  <a:pt x="314616" y="409181"/>
                  <a:pt x="314616" y="404025"/>
                </a:cubicBezTo>
                <a:lnTo>
                  <a:pt x="314616" y="70485"/>
                </a:lnTo>
                <a:cubicBezTo>
                  <a:pt x="314616" y="67043"/>
                  <a:pt x="312902" y="65329"/>
                  <a:pt x="309460" y="65329"/>
                </a:cubicBezTo>
                <a:lnTo>
                  <a:pt x="173634" y="65329"/>
                </a:lnTo>
                <a:cubicBezTo>
                  <a:pt x="170205" y="65329"/>
                  <a:pt x="168477" y="67043"/>
                  <a:pt x="168477" y="70485"/>
                </a:cubicBezTo>
                <a:lnTo>
                  <a:pt x="168477" y="201143"/>
                </a:lnTo>
                <a:cubicBezTo>
                  <a:pt x="168477" y="355879"/>
                  <a:pt x="119481" y="414337"/>
                  <a:pt x="33514" y="414337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2" name="Picture 152"/>
          <p:cNvPicPr>
            <a:picLocks noChangeAspect="0" noChangeArrowheads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702657" y="4240552"/>
            <a:ext cx="354634" cy="456069"/>
          </a:xfrm>
          <a:prstGeom prst="rect">
            <a:avLst/>
          </a:prstGeom>
          <a:noFill/>
          <a:extLst/>
        </p:spPr>
      </p:pic>
      <p:sp>
        <p:nvSpPr>
          <p:cNvPr id="153" name="Freeform 153"/>
          <p:cNvSpPr/>
          <p:nvPr/>
        </p:nvSpPr>
        <p:spPr>
          <a:xfrm rot="0" flipH="0" flipV="0">
            <a:off x="11121932" y="4262710"/>
            <a:ext cx="340422" cy="411759"/>
          </a:xfrm>
          <a:custGeom>
            <a:pathLst>
              <a:path w="340422" h="411759">
                <a:moveTo>
                  <a:pt x="140982" y="411759"/>
                </a:moveTo>
                <a:cubicBezTo>
                  <a:pt x="134963" y="411759"/>
                  <a:pt x="132385" y="409181"/>
                  <a:pt x="132385" y="404025"/>
                </a:cubicBezTo>
                <a:lnTo>
                  <a:pt x="132385" y="70485"/>
                </a:lnTo>
                <a:cubicBezTo>
                  <a:pt x="132385" y="67043"/>
                  <a:pt x="130670" y="65329"/>
                  <a:pt x="127228" y="65329"/>
                </a:cubicBezTo>
                <a:lnTo>
                  <a:pt x="8598" y="65329"/>
                </a:lnTo>
                <a:cubicBezTo>
                  <a:pt x="2591" y="65329"/>
                  <a:pt x="0" y="62751"/>
                  <a:pt x="0" y="56731"/>
                </a:cubicBezTo>
                <a:lnTo>
                  <a:pt x="0" y="7734"/>
                </a:lnTo>
                <a:cubicBezTo>
                  <a:pt x="0" y="2565"/>
                  <a:pt x="2591" y="0"/>
                  <a:pt x="8598" y="0"/>
                </a:cubicBezTo>
                <a:lnTo>
                  <a:pt x="332688" y="0"/>
                </a:lnTo>
                <a:cubicBezTo>
                  <a:pt x="337844" y="0"/>
                  <a:pt x="340422" y="2565"/>
                  <a:pt x="340422" y="7734"/>
                </a:cubicBezTo>
                <a:lnTo>
                  <a:pt x="340422" y="56731"/>
                </a:lnTo>
                <a:cubicBezTo>
                  <a:pt x="340422" y="62751"/>
                  <a:pt x="337844" y="65329"/>
                  <a:pt x="332688" y="65329"/>
                </a:cubicBezTo>
                <a:lnTo>
                  <a:pt x="209752" y="65329"/>
                </a:lnTo>
                <a:cubicBezTo>
                  <a:pt x="206323" y="65329"/>
                  <a:pt x="204596" y="67043"/>
                  <a:pt x="204596" y="70485"/>
                </a:cubicBezTo>
                <a:lnTo>
                  <a:pt x="204596" y="404025"/>
                </a:lnTo>
                <a:cubicBezTo>
                  <a:pt x="204596" y="409181"/>
                  <a:pt x="202030" y="411759"/>
                  <a:pt x="195998" y="411759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" name="Freeform 154"/>
          <p:cNvSpPr/>
          <p:nvPr/>
        </p:nvSpPr>
        <p:spPr>
          <a:xfrm rot="0" flipH="0" flipV="0">
            <a:off x="11543999" y="4262710"/>
            <a:ext cx="332688" cy="411759"/>
          </a:xfrm>
          <a:custGeom>
            <a:pathLst>
              <a:path w="332688" h="411759">
                <a:moveTo>
                  <a:pt x="8597" y="411759"/>
                </a:moveTo>
                <a:cubicBezTo>
                  <a:pt x="2578" y="411759"/>
                  <a:pt x="0" y="409181"/>
                  <a:pt x="0" y="404025"/>
                </a:cubicBezTo>
                <a:lnTo>
                  <a:pt x="0" y="7734"/>
                </a:lnTo>
                <a:cubicBezTo>
                  <a:pt x="0" y="2565"/>
                  <a:pt x="2578" y="0"/>
                  <a:pt x="8597" y="0"/>
                </a:cubicBezTo>
                <a:lnTo>
                  <a:pt x="64464" y="0"/>
                </a:lnTo>
                <a:cubicBezTo>
                  <a:pt x="69633" y="0"/>
                  <a:pt x="72211" y="2565"/>
                  <a:pt x="72211" y="7734"/>
                </a:cubicBezTo>
                <a:lnTo>
                  <a:pt x="72211" y="164186"/>
                </a:lnTo>
                <a:cubicBezTo>
                  <a:pt x="72211" y="167615"/>
                  <a:pt x="73925" y="169342"/>
                  <a:pt x="77367" y="169342"/>
                </a:cubicBezTo>
                <a:lnTo>
                  <a:pt x="254443" y="169342"/>
                </a:lnTo>
                <a:cubicBezTo>
                  <a:pt x="257885" y="169342"/>
                  <a:pt x="259612" y="167615"/>
                  <a:pt x="259612" y="164186"/>
                </a:cubicBezTo>
                <a:lnTo>
                  <a:pt x="259612" y="7734"/>
                </a:lnTo>
                <a:cubicBezTo>
                  <a:pt x="259612" y="2565"/>
                  <a:pt x="262190" y="0"/>
                  <a:pt x="268197" y="0"/>
                </a:cubicBezTo>
                <a:lnTo>
                  <a:pt x="324077" y="0"/>
                </a:lnTo>
                <a:cubicBezTo>
                  <a:pt x="330097" y="0"/>
                  <a:pt x="332688" y="2565"/>
                  <a:pt x="332688" y="7734"/>
                </a:cubicBezTo>
                <a:lnTo>
                  <a:pt x="332688" y="404025"/>
                </a:lnTo>
                <a:cubicBezTo>
                  <a:pt x="332688" y="409181"/>
                  <a:pt x="330097" y="411759"/>
                  <a:pt x="324077" y="411759"/>
                </a:cubicBezTo>
                <a:lnTo>
                  <a:pt x="268197" y="411759"/>
                </a:lnTo>
                <a:cubicBezTo>
                  <a:pt x="262190" y="411759"/>
                  <a:pt x="259612" y="409181"/>
                  <a:pt x="259612" y="404025"/>
                </a:cubicBezTo>
                <a:lnTo>
                  <a:pt x="259612" y="239827"/>
                </a:lnTo>
                <a:cubicBezTo>
                  <a:pt x="259612" y="236385"/>
                  <a:pt x="257885" y="234671"/>
                  <a:pt x="254443" y="234671"/>
                </a:cubicBezTo>
                <a:lnTo>
                  <a:pt x="77367" y="234671"/>
                </a:lnTo>
                <a:cubicBezTo>
                  <a:pt x="73925" y="234671"/>
                  <a:pt x="72211" y="236385"/>
                  <a:pt x="72211" y="239827"/>
                </a:cubicBezTo>
                <a:lnTo>
                  <a:pt x="72211" y="404025"/>
                </a:lnTo>
                <a:cubicBezTo>
                  <a:pt x="72211" y="409181"/>
                  <a:pt x="69633" y="411759"/>
                  <a:pt x="64464" y="411759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5" name="Picture 155"/>
          <p:cNvPicPr>
            <a:picLocks noChangeAspect="0" noChangeArrowheads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2004071" y="4250010"/>
            <a:ext cx="474128" cy="437159"/>
          </a:xfrm>
          <a:prstGeom prst="rect">
            <a:avLst/>
          </a:prstGeom>
          <a:noFill/>
          <a:extLst/>
        </p:spPr>
      </p:pic>
      <p:pic>
        <p:nvPicPr>
          <p:cNvPr id="156" name="Picture 156"/>
          <p:cNvPicPr>
            <a:picLocks noChangeAspect="0" noChangeArrowheads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2592878" y="4071843"/>
            <a:ext cx="368388" cy="615328"/>
          </a:xfrm>
          <a:prstGeom prst="rect">
            <a:avLst/>
          </a:prstGeom>
          <a:noFill/>
          <a:extLst/>
        </p:spPr>
      </p:pic>
      <p:sp>
        <p:nvSpPr>
          <p:cNvPr id="157" name="Freeform 157"/>
          <p:cNvSpPr/>
          <p:nvPr/>
        </p:nvSpPr>
        <p:spPr>
          <a:xfrm rot="0" flipH="0" flipV="0">
            <a:off x="5634023" y="2049468"/>
            <a:ext cx="407376" cy="653338"/>
          </a:xfrm>
          <a:custGeom>
            <a:pathLst>
              <a:path w="407376" h="653338">
                <a:moveTo>
                  <a:pt x="9613" y="653338"/>
                </a:moveTo>
                <a:cubicBezTo>
                  <a:pt x="2895" y="653338"/>
                  <a:pt x="0" y="650456"/>
                  <a:pt x="0" y="643737"/>
                </a:cubicBezTo>
                <a:lnTo>
                  <a:pt x="0" y="9601"/>
                </a:lnTo>
                <a:cubicBezTo>
                  <a:pt x="0" y="2883"/>
                  <a:pt x="2895" y="0"/>
                  <a:pt x="9613" y="0"/>
                </a:cubicBezTo>
                <a:lnTo>
                  <a:pt x="397775" y="0"/>
                </a:lnTo>
                <a:cubicBezTo>
                  <a:pt x="404506" y="0"/>
                  <a:pt x="407376" y="2883"/>
                  <a:pt x="407376" y="9601"/>
                </a:cubicBezTo>
                <a:lnTo>
                  <a:pt x="407376" y="117221"/>
                </a:lnTo>
                <a:cubicBezTo>
                  <a:pt x="407376" y="122974"/>
                  <a:pt x="404506" y="125857"/>
                  <a:pt x="397775" y="125857"/>
                </a:cubicBezTo>
                <a:lnTo>
                  <a:pt x="147001" y="125857"/>
                </a:lnTo>
                <a:cubicBezTo>
                  <a:pt x="143166" y="125857"/>
                  <a:pt x="141235" y="127787"/>
                  <a:pt x="141235" y="131622"/>
                </a:cubicBezTo>
                <a:lnTo>
                  <a:pt x="141235" y="643737"/>
                </a:lnTo>
                <a:cubicBezTo>
                  <a:pt x="141235" y="650456"/>
                  <a:pt x="138365" y="653338"/>
                  <a:pt x="131634" y="653338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8" name="Picture 158"/>
          <p:cNvPicPr>
            <a:picLocks noChangeAspect="0" noChangeArrowheads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065204" y="2026200"/>
            <a:ext cx="1694495" cy="701506"/>
          </a:xfrm>
          <a:prstGeom prst="rect">
            <a:avLst/>
          </a:prstGeom>
          <a:noFill/>
          <a:extLst/>
        </p:spPr>
      </p:pic>
      <p:sp>
        <p:nvSpPr>
          <p:cNvPr id="159" name="Freeform 159"/>
          <p:cNvSpPr/>
          <p:nvPr/>
        </p:nvSpPr>
        <p:spPr>
          <a:xfrm rot="0" flipH="0" flipV="0">
            <a:off x="7865815" y="2049468"/>
            <a:ext cx="477506" cy="653338"/>
          </a:xfrm>
          <a:custGeom>
            <a:pathLst>
              <a:path w="477506" h="653338">
                <a:moveTo>
                  <a:pt x="344919" y="653338"/>
                </a:moveTo>
                <a:cubicBezTo>
                  <a:pt x="339154" y="653338"/>
                  <a:pt x="336271" y="650456"/>
                  <a:pt x="336271" y="643737"/>
                </a:cubicBezTo>
                <a:lnTo>
                  <a:pt x="336271" y="417944"/>
                </a:lnTo>
                <a:cubicBezTo>
                  <a:pt x="336271" y="413143"/>
                  <a:pt x="333401" y="411226"/>
                  <a:pt x="327635" y="412178"/>
                </a:cubicBezTo>
                <a:cubicBezTo>
                  <a:pt x="274790" y="425627"/>
                  <a:pt x="224828" y="432359"/>
                  <a:pt x="175832" y="432359"/>
                </a:cubicBezTo>
                <a:cubicBezTo>
                  <a:pt x="58611" y="432359"/>
                  <a:pt x="0" y="374713"/>
                  <a:pt x="0" y="260375"/>
                </a:cubicBezTo>
                <a:lnTo>
                  <a:pt x="0" y="8648"/>
                </a:lnTo>
                <a:cubicBezTo>
                  <a:pt x="0" y="2883"/>
                  <a:pt x="2870" y="0"/>
                  <a:pt x="9614" y="0"/>
                </a:cubicBezTo>
                <a:lnTo>
                  <a:pt x="131623" y="0"/>
                </a:lnTo>
                <a:cubicBezTo>
                  <a:pt x="138341" y="0"/>
                  <a:pt x="141237" y="2883"/>
                  <a:pt x="141237" y="8648"/>
                </a:cubicBezTo>
                <a:lnTo>
                  <a:pt x="141237" y="229628"/>
                </a:lnTo>
                <a:cubicBezTo>
                  <a:pt x="141237" y="278625"/>
                  <a:pt x="167183" y="303606"/>
                  <a:pt x="219063" y="303606"/>
                </a:cubicBezTo>
                <a:cubicBezTo>
                  <a:pt x="253645" y="303606"/>
                  <a:pt x="288239" y="299770"/>
                  <a:pt x="322821" y="291122"/>
                </a:cubicBezTo>
                <a:cubicBezTo>
                  <a:pt x="331470" y="289204"/>
                  <a:pt x="336271" y="284391"/>
                  <a:pt x="336271" y="277660"/>
                </a:cubicBezTo>
                <a:lnTo>
                  <a:pt x="336271" y="8648"/>
                </a:lnTo>
                <a:cubicBezTo>
                  <a:pt x="336271" y="2883"/>
                  <a:pt x="339154" y="0"/>
                  <a:pt x="344919" y="0"/>
                </a:cubicBezTo>
                <a:lnTo>
                  <a:pt x="467905" y="0"/>
                </a:lnTo>
                <a:cubicBezTo>
                  <a:pt x="474636" y="0"/>
                  <a:pt x="477506" y="2883"/>
                  <a:pt x="477506" y="8648"/>
                </a:cubicBezTo>
                <a:lnTo>
                  <a:pt x="477506" y="643737"/>
                </a:lnTo>
                <a:cubicBezTo>
                  <a:pt x="477506" y="650456"/>
                  <a:pt x="474636" y="653338"/>
                  <a:pt x="468871" y="653338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0" name="Picture 160"/>
          <p:cNvPicPr>
            <a:picLocks noChangeAspect="0" noChangeArrowheads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408667" y="2036758"/>
            <a:ext cx="1167132" cy="690948"/>
          </a:xfrm>
          <a:prstGeom prst="rect">
            <a:avLst/>
          </a:prstGeom>
          <a:noFill/>
          <a:extLst/>
        </p:spPr>
      </p:pic>
      <p:sp>
        <p:nvSpPr>
          <p:cNvPr id="161" name="Freeform 161"/>
          <p:cNvSpPr/>
          <p:nvPr/>
        </p:nvSpPr>
        <p:spPr>
          <a:xfrm rot="0" flipH="0" flipV="0">
            <a:off x="9862205" y="2049465"/>
            <a:ext cx="576478" cy="657186"/>
          </a:xfrm>
          <a:custGeom>
            <a:pathLst>
              <a:path w="576478" h="657186">
                <a:moveTo>
                  <a:pt x="9601" y="657186"/>
                </a:moveTo>
                <a:cubicBezTo>
                  <a:pt x="2883" y="657186"/>
                  <a:pt x="0" y="654304"/>
                  <a:pt x="0" y="647573"/>
                </a:cubicBezTo>
                <a:lnTo>
                  <a:pt x="0" y="539966"/>
                </a:lnTo>
                <a:cubicBezTo>
                  <a:pt x="0" y="534200"/>
                  <a:pt x="2883" y="531317"/>
                  <a:pt x="9601" y="531317"/>
                </a:cubicBezTo>
                <a:lnTo>
                  <a:pt x="22085" y="531317"/>
                </a:lnTo>
                <a:cubicBezTo>
                  <a:pt x="55727" y="531317"/>
                  <a:pt x="81673" y="515950"/>
                  <a:pt x="100875" y="485203"/>
                </a:cubicBezTo>
                <a:cubicBezTo>
                  <a:pt x="120090" y="453491"/>
                  <a:pt x="129704" y="394893"/>
                  <a:pt x="129704" y="308419"/>
                </a:cubicBezTo>
                <a:lnTo>
                  <a:pt x="129704" y="8648"/>
                </a:lnTo>
                <a:cubicBezTo>
                  <a:pt x="129704" y="2882"/>
                  <a:pt x="132587" y="0"/>
                  <a:pt x="139318" y="0"/>
                </a:cubicBezTo>
                <a:lnTo>
                  <a:pt x="567829" y="0"/>
                </a:lnTo>
                <a:cubicBezTo>
                  <a:pt x="573595" y="0"/>
                  <a:pt x="576478" y="2882"/>
                  <a:pt x="576478" y="8648"/>
                </a:cubicBezTo>
                <a:lnTo>
                  <a:pt x="576478" y="643737"/>
                </a:lnTo>
                <a:cubicBezTo>
                  <a:pt x="576478" y="650456"/>
                  <a:pt x="573595" y="653338"/>
                  <a:pt x="568781" y="653338"/>
                </a:cubicBezTo>
                <a:lnTo>
                  <a:pt x="443877" y="653338"/>
                </a:lnTo>
                <a:cubicBezTo>
                  <a:pt x="438111" y="653338"/>
                  <a:pt x="435241" y="650456"/>
                  <a:pt x="435241" y="643737"/>
                </a:cubicBezTo>
                <a:lnTo>
                  <a:pt x="435241" y="131635"/>
                </a:lnTo>
                <a:cubicBezTo>
                  <a:pt x="435241" y="127787"/>
                  <a:pt x="433311" y="125869"/>
                  <a:pt x="429475" y="125869"/>
                </a:cubicBezTo>
                <a:lnTo>
                  <a:pt x="273824" y="125869"/>
                </a:lnTo>
                <a:cubicBezTo>
                  <a:pt x="269976" y="125869"/>
                  <a:pt x="268058" y="127787"/>
                  <a:pt x="268058" y="131635"/>
                </a:cubicBezTo>
                <a:lnTo>
                  <a:pt x="268058" y="317068"/>
                </a:lnTo>
                <a:cubicBezTo>
                  <a:pt x="268058" y="441007"/>
                  <a:pt x="250761" y="528434"/>
                  <a:pt x="215214" y="580326"/>
                </a:cubicBezTo>
                <a:cubicBezTo>
                  <a:pt x="180631" y="631240"/>
                  <a:pt x="127787" y="657186"/>
                  <a:pt x="55727" y="657186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Freeform 162"/>
          <p:cNvSpPr/>
          <p:nvPr/>
        </p:nvSpPr>
        <p:spPr>
          <a:xfrm rot="0" flipH="0" flipV="0">
            <a:off x="10563518" y="2049468"/>
            <a:ext cx="516927" cy="653338"/>
          </a:xfrm>
          <a:custGeom>
            <a:pathLst>
              <a:path w="516927" h="653338">
                <a:moveTo>
                  <a:pt x="8661" y="653338"/>
                </a:moveTo>
                <a:cubicBezTo>
                  <a:pt x="2896" y="653338"/>
                  <a:pt x="0" y="650456"/>
                  <a:pt x="0" y="643737"/>
                </a:cubicBezTo>
                <a:lnTo>
                  <a:pt x="0" y="8648"/>
                </a:lnTo>
                <a:cubicBezTo>
                  <a:pt x="0" y="2883"/>
                  <a:pt x="2896" y="0"/>
                  <a:pt x="8661" y="0"/>
                </a:cubicBezTo>
                <a:lnTo>
                  <a:pt x="132600" y="0"/>
                </a:lnTo>
                <a:cubicBezTo>
                  <a:pt x="138366" y="0"/>
                  <a:pt x="141236" y="2883"/>
                  <a:pt x="141236" y="8648"/>
                </a:cubicBezTo>
                <a:lnTo>
                  <a:pt x="141236" y="410261"/>
                </a:lnTo>
                <a:lnTo>
                  <a:pt x="144131" y="410261"/>
                </a:lnTo>
                <a:lnTo>
                  <a:pt x="382409" y="7683"/>
                </a:lnTo>
                <a:cubicBezTo>
                  <a:pt x="385279" y="2883"/>
                  <a:pt x="390092" y="0"/>
                  <a:pt x="395858" y="0"/>
                </a:cubicBezTo>
                <a:lnTo>
                  <a:pt x="508266" y="0"/>
                </a:lnTo>
                <a:cubicBezTo>
                  <a:pt x="514032" y="0"/>
                  <a:pt x="516927" y="2883"/>
                  <a:pt x="516927" y="8648"/>
                </a:cubicBezTo>
                <a:lnTo>
                  <a:pt x="516927" y="643737"/>
                </a:lnTo>
                <a:cubicBezTo>
                  <a:pt x="516927" y="650456"/>
                  <a:pt x="514032" y="653338"/>
                  <a:pt x="508266" y="653338"/>
                </a:cubicBezTo>
                <a:lnTo>
                  <a:pt x="385279" y="653338"/>
                </a:lnTo>
                <a:cubicBezTo>
                  <a:pt x="378561" y="653338"/>
                  <a:pt x="375678" y="650456"/>
                  <a:pt x="375678" y="643737"/>
                </a:cubicBezTo>
                <a:lnTo>
                  <a:pt x="375678" y="241160"/>
                </a:lnTo>
                <a:lnTo>
                  <a:pt x="372795" y="241160"/>
                </a:lnTo>
                <a:lnTo>
                  <a:pt x="134517" y="645655"/>
                </a:lnTo>
                <a:cubicBezTo>
                  <a:pt x="131647" y="650456"/>
                  <a:pt x="126834" y="653338"/>
                  <a:pt x="121081" y="653338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Freeform 163"/>
          <p:cNvSpPr/>
          <p:nvPr/>
        </p:nvSpPr>
        <p:spPr>
          <a:xfrm rot="0" flipH="0" flipV="0">
            <a:off x="11205292" y="2049468"/>
            <a:ext cx="507300" cy="653338"/>
          </a:xfrm>
          <a:custGeom>
            <a:pathLst>
              <a:path w="507300" h="653338">
                <a:moveTo>
                  <a:pt x="9613" y="653338"/>
                </a:moveTo>
                <a:cubicBezTo>
                  <a:pt x="2895" y="653338"/>
                  <a:pt x="0" y="650456"/>
                  <a:pt x="0" y="643737"/>
                </a:cubicBezTo>
                <a:lnTo>
                  <a:pt x="0" y="9601"/>
                </a:lnTo>
                <a:cubicBezTo>
                  <a:pt x="0" y="2883"/>
                  <a:pt x="2895" y="0"/>
                  <a:pt x="9613" y="0"/>
                </a:cubicBezTo>
                <a:lnTo>
                  <a:pt x="131634" y="0"/>
                </a:lnTo>
                <a:cubicBezTo>
                  <a:pt x="138365" y="0"/>
                  <a:pt x="141235" y="2883"/>
                  <a:pt x="141235" y="9601"/>
                </a:cubicBezTo>
                <a:lnTo>
                  <a:pt x="141235" y="254609"/>
                </a:lnTo>
                <a:cubicBezTo>
                  <a:pt x="141235" y="258457"/>
                  <a:pt x="143166" y="260375"/>
                  <a:pt x="147001" y="260375"/>
                </a:cubicBezTo>
                <a:lnTo>
                  <a:pt x="360298" y="260375"/>
                </a:lnTo>
                <a:cubicBezTo>
                  <a:pt x="364146" y="260375"/>
                  <a:pt x="366063" y="258457"/>
                  <a:pt x="366063" y="254609"/>
                </a:cubicBezTo>
                <a:lnTo>
                  <a:pt x="366063" y="9601"/>
                </a:lnTo>
                <a:cubicBezTo>
                  <a:pt x="366063" y="2883"/>
                  <a:pt x="368946" y="0"/>
                  <a:pt x="375677" y="0"/>
                </a:cubicBezTo>
                <a:lnTo>
                  <a:pt x="497699" y="0"/>
                </a:lnTo>
                <a:cubicBezTo>
                  <a:pt x="504430" y="0"/>
                  <a:pt x="507300" y="2883"/>
                  <a:pt x="507300" y="9601"/>
                </a:cubicBezTo>
                <a:lnTo>
                  <a:pt x="507300" y="643737"/>
                </a:lnTo>
                <a:cubicBezTo>
                  <a:pt x="507300" y="650456"/>
                  <a:pt x="504430" y="653338"/>
                  <a:pt x="497699" y="653338"/>
                </a:cubicBezTo>
                <a:lnTo>
                  <a:pt x="375677" y="653338"/>
                </a:lnTo>
                <a:cubicBezTo>
                  <a:pt x="368946" y="653338"/>
                  <a:pt x="366063" y="650456"/>
                  <a:pt x="366063" y="643737"/>
                </a:cubicBezTo>
                <a:lnTo>
                  <a:pt x="366063" y="391998"/>
                </a:lnTo>
                <a:cubicBezTo>
                  <a:pt x="366063" y="388163"/>
                  <a:pt x="364146" y="386232"/>
                  <a:pt x="360298" y="386232"/>
                </a:cubicBezTo>
                <a:lnTo>
                  <a:pt x="147001" y="386232"/>
                </a:lnTo>
                <a:cubicBezTo>
                  <a:pt x="143166" y="386232"/>
                  <a:pt x="141235" y="388163"/>
                  <a:pt x="141235" y="391998"/>
                </a:cubicBezTo>
                <a:lnTo>
                  <a:pt x="141235" y="643737"/>
                </a:lnTo>
                <a:cubicBezTo>
                  <a:pt x="141235" y="650456"/>
                  <a:pt x="138365" y="653338"/>
                  <a:pt x="131634" y="653338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Freeform 164"/>
          <p:cNvSpPr/>
          <p:nvPr/>
        </p:nvSpPr>
        <p:spPr>
          <a:xfrm rot="0" flipH="0" flipV="0">
            <a:off x="11837437" y="2049468"/>
            <a:ext cx="516927" cy="653338"/>
          </a:xfrm>
          <a:custGeom>
            <a:pathLst>
              <a:path w="516927" h="653338">
                <a:moveTo>
                  <a:pt x="8661" y="653338"/>
                </a:moveTo>
                <a:cubicBezTo>
                  <a:pt x="2896" y="653338"/>
                  <a:pt x="0" y="650456"/>
                  <a:pt x="0" y="643737"/>
                </a:cubicBezTo>
                <a:lnTo>
                  <a:pt x="0" y="8648"/>
                </a:lnTo>
                <a:cubicBezTo>
                  <a:pt x="0" y="2883"/>
                  <a:pt x="2896" y="0"/>
                  <a:pt x="8661" y="0"/>
                </a:cubicBezTo>
                <a:lnTo>
                  <a:pt x="132600" y="0"/>
                </a:lnTo>
                <a:cubicBezTo>
                  <a:pt x="138366" y="0"/>
                  <a:pt x="141236" y="2883"/>
                  <a:pt x="141236" y="8648"/>
                </a:cubicBezTo>
                <a:lnTo>
                  <a:pt x="141236" y="410261"/>
                </a:lnTo>
                <a:lnTo>
                  <a:pt x="144131" y="410261"/>
                </a:lnTo>
                <a:lnTo>
                  <a:pt x="382409" y="7683"/>
                </a:lnTo>
                <a:cubicBezTo>
                  <a:pt x="385279" y="2883"/>
                  <a:pt x="390092" y="0"/>
                  <a:pt x="395858" y="0"/>
                </a:cubicBezTo>
                <a:lnTo>
                  <a:pt x="508266" y="0"/>
                </a:lnTo>
                <a:cubicBezTo>
                  <a:pt x="514032" y="0"/>
                  <a:pt x="516927" y="2883"/>
                  <a:pt x="516927" y="8648"/>
                </a:cubicBezTo>
                <a:lnTo>
                  <a:pt x="516927" y="643737"/>
                </a:lnTo>
                <a:cubicBezTo>
                  <a:pt x="516927" y="650456"/>
                  <a:pt x="514032" y="653338"/>
                  <a:pt x="508266" y="653338"/>
                </a:cubicBezTo>
                <a:lnTo>
                  <a:pt x="385279" y="653338"/>
                </a:lnTo>
                <a:cubicBezTo>
                  <a:pt x="378561" y="653338"/>
                  <a:pt x="375678" y="650456"/>
                  <a:pt x="375678" y="643737"/>
                </a:cubicBezTo>
                <a:lnTo>
                  <a:pt x="375678" y="241160"/>
                </a:lnTo>
                <a:lnTo>
                  <a:pt x="372795" y="241160"/>
                </a:lnTo>
                <a:lnTo>
                  <a:pt x="134517" y="645655"/>
                </a:lnTo>
                <a:cubicBezTo>
                  <a:pt x="131647" y="650456"/>
                  <a:pt x="126834" y="653338"/>
                  <a:pt x="121081" y="653338"/>
                </a:cubicBezTo>
                <a:close/>
              </a:path>
            </a:pathLst>
          </a:custGeom>
          <a:solidFill>
            <a:srgbClr val="00359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5" name="Picture 165"/>
          <p:cNvPicPr>
            <a:picLocks noChangeAspect="0" noChangeArrowheads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2430969" y="2036760"/>
            <a:ext cx="537502" cy="682587"/>
          </a:xfrm>
          <a:prstGeom prst="rect">
            <a:avLst/>
          </a:prstGeom>
          <a:noFill/>
          <a:extLst/>
        </p:spPr>
      </p:pic>
      <p:sp>
        <p:nvSpPr>
          <p:cNvPr id="166" name="Freeform 166"/>
          <p:cNvSpPr/>
          <p:nvPr/>
        </p:nvSpPr>
        <p:spPr>
          <a:xfrm rot="0" flipH="0" flipV="0">
            <a:off x="2152064" y="3838181"/>
            <a:ext cx="135520" cy="152069"/>
          </a:xfrm>
          <a:custGeom>
            <a:pathLst>
              <a:path w="135520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235"/>
                </a:lnTo>
                <a:cubicBezTo>
                  <a:pt x="0" y="673"/>
                  <a:pt x="673" y="0"/>
                  <a:pt x="2247" y="0"/>
                </a:cubicBezTo>
                <a:lnTo>
                  <a:pt x="22135" y="0"/>
                </a:lnTo>
                <a:cubicBezTo>
                  <a:pt x="24167" y="0"/>
                  <a:pt x="25272" y="673"/>
                  <a:pt x="25945" y="2235"/>
                </a:cubicBezTo>
                <a:lnTo>
                  <a:pt x="67766" y="95935"/>
                </a:lnTo>
                <a:lnTo>
                  <a:pt x="68655" y="95935"/>
                </a:lnTo>
                <a:lnTo>
                  <a:pt x="109816" y="2235"/>
                </a:lnTo>
                <a:cubicBezTo>
                  <a:pt x="110476" y="673"/>
                  <a:pt x="111593" y="0"/>
                  <a:pt x="113613" y="0"/>
                </a:cubicBezTo>
                <a:lnTo>
                  <a:pt x="133285" y="0"/>
                </a:lnTo>
                <a:cubicBezTo>
                  <a:pt x="134847" y="0"/>
                  <a:pt x="135520" y="673"/>
                  <a:pt x="135520" y="2235"/>
                </a:cubicBezTo>
                <a:lnTo>
                  <a:pt x="135520" y="149834"/>
                </a:lnTo>
                <a:cubicBezTo>
                  <a:pt x="135520" y="151396"/>
                  <a:pt x="134847" y="152069"/>
                  <a:pt x="133285" y="152069"/>
                </a:cubicBezTo>
                <a:lnTo>
                  <a:pt x="113829" y="152069"/>
                </a:lnTo>
                <a:cubicBezTo>
                  <a:pt x="112267" y="152069"/>
                  <a:pt x="111593" y="151396"/>
                  <a:pt x="111593" y="149834"/>
                </a:cubicBezTo>
                <a:lnTo>
                  <a:pt x="111593" y="56807"/>
                </a:lnTo>
                <a:lnTo>
                  <a:pt x="110704" y="56807"/>
                </a:lnTo>
                <a:lnTo>
                  <a:pt x="78497" y="128359"/>
                </a:lnTo>
                <a:cubicBezTo>
                  <a:pt x="77608" y="130378"/>
                  <a:pt x="76262" y="131267"/>
                  <a:pt x="74256" y="131267"/>
                </a:cubicBezTo>
                <a:lnTo>
                  <a:pt x="61276" y="131267"/>
                </a:lnTo>
                <a:cubicBezTo>
                  <a:pt x="59269" y="131267"/>
                  <a:pt x="57923" y="130378"/>
                  <a:pt x="57022" y="128359"/>
                </a:cubicBezTo>
                <a:lnTo>
                  <a:pt x="24827" y="56807"/>
                </a:lnTo>
                <a:lnTo>
                  <a:pt x="23938" y="56807"/>
                </a:lnTo>
                <a:lnTo>
                  <a:pt x="23938" y="149834"/>
                </a:lnTo>
                <a:cubicBezTo>
                  <a:pt x="23938" y="151396"/>
                  <a:pt x="23265" y="152069"/>
                  <a:pt x="21690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Freeform 167"/>
          <p:cNvSpPr/>
          <p:nvPr/>
        </p:nvSpPr>
        <p:spPr>
          <a:xfrm rot="0" flipH="0" flipV="0">
            <a:off x="2321071" y="3838181"/>
            <a:ext cx="116292" cy="152069"/>
          </a:xfrm>
          <a:custGeom>
            <a:pathLst>
              <a:path w="116292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019"/>
                </a:lnTo>
                <a:cubicBezTo>
                  <a:pt x="0" y="673"/>
                  <a:pt x="673" y="0"/>
                  <a:pt x="2247" y="0"/>
                </a:cubicBezTo>
                <a:lnTo>
                  <a:pt x="24383" y="0"/>
                </a:lnTo>
                <a:cubicBezTo>
                  <a:pt x="25729" y="0"/>
                  <a:pt x="26389" y="673"/>
                  <a:pt x="26389" y="2019"/>
                </a:cubicBezTo>
                <a:lnTo>
                  <a:pt x="26389" y="106451"/>
                </a:lnTo>
                <a:lnTo>
                  <a:pt x="27062" y="106451"/>
                </a:lnTo>
                <a:lnTo>
                  <a:pt x="90804" y="1346"/>
                </a:lnTo>
                <a:cubicBezTo>
                  <a:pt x="91248" y="457"/>
                  <a:pt x="92137" y="0"/>
                  <a:pt x="93483" y="0"/>
                </a:cubicBezTo>
                <a:lnTo>
                  <a:pt x="114057" y="0"/>
                </a:lnTo>
                <a:cubicBezTo>
                  <a:pt x="115619" y="0"/>
                  <a:pt x="116292" y="673"/>
                  <a:pt x="116292" y="2019"/>
                </a:cubicBezTo>
                <a:lnTo>
                  <a:pt x="116292" y="149834"/>
                </a:lnTo>
                <a:cubicBezTo>
                  <a:pt x="116292" y="151396"/>
                  <a:pt x="115619" y="152069"/>
                  <a:pt x="114057" y="152069"/>
                </a:cubicBezTo>
                <a:lnTo>
                  <a:pt x="92137" y="152069"/>
                </a:lnTo>
                <a:cubicBezTo>
                  <a:pt x="90575" y="152069"/>
                  <a:pt x="89902" y="151396"/>
                  <a:pt x="89902" y="149834"/>
                </a:cubicBezTo>
                <a:lnTo>
                  <a:pt x="89902" y="45174"/>
                </a:lnTo>
                <a:lnTo>
                  <a:pt x="89241" y="45174"/>
                </a:lnTo>
                <a:lnTo>
                  <a:pt x="25500" y="150507"/>
                </a:lnTo>
                <a:cubicBezTo>
                  <a:pt x="24827" y="151625"/>
                  <a:pt x="23938" y="152069"/>
                  <a:pt x="22821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Freeform 168"/>
          <p:cNvSpPr/>
          <p:nvPr/>
        </p:nvSpPr>
        <p:spPr>
          <a:xfrm rot="0" flipH="0" flipV="0">
            <a:off x="2470853" y="3838181"/>
            <a:ext cx="113384" cy="152069"/>
          </a:xfrm>
          <a:custGeom>
            <a:pathLst>
              <a:path w="113384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235"/>
                </a:lnTo>
                <a:cubicBezTo>
                  <a:pt x="0" y="673"/>
                  <a:pt x="673" y="0"/>
                  <a:pt x="2247" y="0"/>
                </a:cubicBezTo>
                <a:lnTo>
                  <a:pt x="24167" y="0"/>
                </a:lnTo>
                <a:cubicBezTo>
                  <a:pt x="25729" y="0"/>
                  <a:pt x="26389" y="673"/>
                  <a:pt x="26389" y="2235"/>
                </a:cubicBezTo>
                <a:lnTo>
                  <a:pt x="26389" y="62166"/>
                </a:lnTo>
                <a:cubicBezTo>
                  <a:pt x="26389" y="63068"/>
                  <a:pt x="26846" y="63512"/>
                  <a:pt x="27735" y="63512"/>
                </a:cubicBezTo>
                <a:lnTo>
                  <a:pt x="85647" y="63512"/>
                </a:lnTo>
                <a:cubicBezTo>
                  <a:pt x="86549" y="63512"/>
                  <a:pt x="87006" y="63068"/>
                  <a:pt x="87006" y="62166"/>
                </a:cubicBezTo>
                <a:lnTo>
                  <a:pt x="87006" y="2235"/>
                </a:lnTo>
                <a:cubicBezTo>
                  <a:pt x="87006" y="673"/>
                  <a:pt x="87679" y="0"/>
                  <a:pt x="89241" y="0"/>
                </a:cubicBezTo>
                <a:lnTo>
                  <a:pt x="111149" y="0"/>
                </a:lnTo>
                <a:cubicBezTo>
                  <a:pt x="112711" y="0"/>
                  <a:pt x="113384" y="673"/>
                  <a:pt x="113384" y="2235"/>
                </a:cubicBezTo>
                <a:lnTo>
                  <a:pt x="113384" y="149834"/>
                </a:lnTo>
                <a:cubicBezTo>
                  <a:pt x="113384" y="151396"/>
                  <a:pt x="112711" y="152069"/>
                  <a:pt x="111149" y="152069"/>
                </a:cubicBezTo>
                <a:lnTo>
                  <a:pt x="89241" y="152069"/>
                </a:lnTo>
                <a:cubicBezTo>
                  <a:pt x="87679" y="152069"/>
                  <a:pt x="87006" y="151396"/>
                  <a:pt x="87006" y="149834"/>
                </a:cubicBezTo>
                <a:lnTo>
                  <a:pt x="87006" y="88557"/>
                </a:lnTo>
                <a:cubicBezTo>
                  <a:pt x="87006" y="87668"/>
                  <a:pt x="86549" y="87223"/>
                  <a:pt x="85647" y="87223"/>
                </a:cubicBezTo>
                <a:lnTo>
                  <a:pt x="27735" y="87223"/>
                </a:lnTo>
                <a:cubicBezTo>
                  <a:pt x="26846" y="87223"/>
                  <a:pt x="26389" y="87668"/>
                  <a:pt x="26389" y="88557"/>
                </a:cubicBezTo>
                <a:lnTo>
                  <a:pt x="26389" y="149834"/>
                </a:lnTo>
                <a:cubicBezTo>
                  <a:pt x="26389" y="151396"/>
                  <a:pt x="25729" y="152069"/>
                  <a:pt x="24167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Freeform 169"/>
          <p:cNvSpPr/>
          <p:nvPr/>
        </p:nvSpPr>
        <p:spPr>
          <a:xfrm rot="0" flipH="0" flipV="0">
            <a:off x="2617722" y="3838181"/>
            <a:ext cx="116292" cy="152069"/>
          </a:xfrm>
          <a:custGeom>
            <a:pathLst>
              <a:path w="116292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019"/>
                </a:lnTo>
                <a:cubicBezTo>
                  <a:pt x="0" y="673"/>
                  <a:pt x="673" y="0"/>
                  <a:pt x="2247" y="0"/>
                </a:cubicBezTo>
                <a:lnTo>
                  <a:pt x="24383" y="0"/>
                </a:lnTo>
                <a:cubicBezTo>
                  <a:pt x="25729" y="0"/>
                  <a:pt x="26389" y="673"/>
                  <a:pt x="26389" y="2019"/>
                </a:cubicBezTo>
                <a:lnTo>
                  <a:pt x="26389" y="106451"/>
                </a:lnTo>
                <a:lnTo>
                  <a:pt x="27062" y="106451"/>
                </a:lnTo>
                <a:lnTo>
                  <a:pt x="90804" y="1346"/>
                </a:lnTo>
                <a:cubicBezTo>
                  <a:pt x="91248" y="457"/>
                  <a:pt x="92137" y="0"/>
                  <a:pt x="93483" y="0"/>
                </a:cubicBezTo>
                <a:lnTo>
                  <a:pt x="114057" y="0"/>
                </a:lnTo>
                <a:cubicBezTo>
                  <a:pt x="115632" y="0"/>
                  <a:pt x="116292" y="673"/>
                  <a:pt x="116292" y="2019"/>
                </a:cubicBezTo>
                <a:lnTo>
                  <a:pt x="116292" y="149834"/>
                </a:lnTo>
                <a:cubicBezTo>
                  <a:pt x="116292" y="151396"/>
                  <a:pt x="115632" y="152069"/>
                  <a:pt x="114057" y="152069"/>
                </a:cubicBezTo>
                <a:lnTo>
                  <a:pt x="92137" y="152069"/>
                </a:lnTo>
                <a:cubicBezTo>
                  <a:pt x="90575" y="152069"/>
                  <a:pt x="89902" y="151396"/>
                  <a:pt x="89902" y="149834"/>
                </a:cubicBezTo>
                <a:lnTo>
                  <a:pt x="89902" y="45174"/>
                </a:lnTo>
                <a:lnTo>
                  <a:pt x="89241" y="45174"/>
                </a:lnTo>
                <a:lnTo>
                  <a:pt x="25500" y="150507"/>
                </a:lnTo>
                <a:cubicBezTo>
                  <a:pt x="24827" y="151625"/>
                  <a:pt x="23938" y="152069"/>
                  <a:pt x="22821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Freeform 170"/>
          <p:cNvSpPr/>
          <p:nvPr/>
        </p:nvSpPr>
        <p:spPr>
          <a:xfrm rot="0" flipH="0" flipV="0">
            <a:off x="2763048" y="3835729"/>
            <a:ext cx="108673" cy="156984"/>
          </a:xfrm>
          <a:custGeom>
            <a:pathLst>
              <a:path w="108673" h="156984">
                <a:moveTo>
                  <a:pt x="4013" y="119634"/>
                </a:moveTo>
                <a:cubicBezTo>
                  <a:pt x="1334" y="111583"/>
                  <a:pt x="0" y="97943"/>
                  <a:pt x="0" y="78486"/>
                </a:cubicBezTo>
                <a:cubicBezTo>
                  <a:pt x="0" y="59030"/>
                  <a:pt x="1334" y="45390"/>
                  <a:pt x="4013" y="37338"/>
                </a:cubicBezTo>
                <a:cubicBezTo>
                  <a:pt x="11836" y="12967"/>
                  <a:pt x="30632" y="0"/>
                  <a:pt x="56794" y="0"/>
                </a:cubicBezTo>
                <a:cubicBezTo>
                  <a:pt x="80949" y="0"/>
                  <a:pt x="99288" y="12065"/>
                  <a:pt x="108229" y="32640"/>
                </a:cubicBezTo>
                <a:cubicBezTo>
                  <a:pt x="108673" y="33986"/>
                  <a:pt x="108229" y="34887"/>
                  <a:pt x="107111" y="35332"/>
                </a:cubicBezTo>
                <a:lnTo>
                  <a:pt x="88099" y="44489"/>
                </a:lnTo>
                <a:cubicBezTo>
                  <a:pt x="86766" y="45162"/>
                  <a:pt x="85864" y="44946"/>
                  <a:pt x="85204" y="43384"/>
                </a:cubicBezTo>
                <a:cubicBezTo>
                  <a:pt x="79158" y="30188"/>
                  <a:pt x="69760" y="23699"/>
                  <a:pt x="56794" y="23699"/>
                </a:cubicBezTo>
                <a:cubicBezTo>
                  <a:pt x="43154" y="23699"/>
                  <a:pt x="34200" y="30404"/>
                  <a:pt x="29514" y="43828"/>
                </a:cubicBezTo>
                <a:cubicBezTo>
                  <a:pt x="27723" y="49416"/>
                  <a:pt x="26822" y="60821"/>
                  <a:pt x="26822" y="78486"/>
                </a:cubicBezTo>
                <a:cubicBezTo>
                  <a:pt x="26822" y="96152"/>
                  <a:pt x="27723" y="107557"/>
                  <a:pt x="29514" y="113145"/>
                </a:cubicBezTo>
                <a:cubicBezTo>
                  <a:pt x="34200" y="126568"/>
                  <a:pt x="43154" y="133273"/>
                  <a:pt x="56794" y="133273"/>
                </a:cubicBezTo>
                <a:cubicBezTo>
                  <a:pt x="69760" y="133273"/>
                  <a:pt x="79158" y="126784"/>
                  <a:pt x="85204" y="113602"/>
                </a:cubicBezTo>
                <a:cubicBezTo>
                  <a:pt x="85864" y="112027"/>
                  <a:pt x="86766" y="111811"/>
                  <a:pt x="88099" y="112484"/>
                </a:cubicBezTo>
                <a:lnTo>
                  <a:pt x="107111" y="121653"/>
                </a:lnTo>
                <a:cubicBezTo>
                  <a:pt x="108229" y="122097"/>
                  <a:pt x="108673" y="122986"/>
                  <a:pt x="108229" y="124333"/>
                </a:cubicBezTo>
                <a:cubicBezTo>
                  <a:pt x="99288" y="144907"/>
                  <a:pt x="80949" y="156984"/>
                  <a:pt x="56794" y="156984"/>
                </a:cubicBezTo>
                <a:cubicBezTo>
                  <a:pt x="30632" y="156984"/>
                  <a:pt x="11836" y="144005"/>
                  <a:pt x="4013" y="119634"/>
                </a:cubicBezTo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Freeform 171"/>
          <p:cNvSpPr/>
          <p:nvPr/>
        </p:nvSpPr>
        <p:spPr>
          <a:xfrm rot="0" flipH="0" flipV="0">
            <a:off x="2884200" y="3838181"/>
            <a:ext cx="113143" cy="152069"/>
          </a:xfrm>
          <a:custGeom>
            <a:pathLst>
              <a:path w="113143" h="152069">
                <a:moveTo>
                  <a:pt x="45618" y="152069"/>
                </a:moveTo>
                <a:cubicBezTo>
                  <a:pt x="44056" y="152069"/>
                  <a:pt x="43383" y="151396"/>
                  <a:pt x="43383" y="149834"/>
                </a:cubicBezTo>
                <a:lnTo>
                  <a:pt x="43383" y="25057"/>
                </a:lnTo>
                <a:cubicBezTo>
                  <a:pt x="43383" y="24155"/>
                  <a:pt x="42939" y="23711"/>
                  <a:pt x="42050" y="23711"/>
                </a:cubicBezTo>
                <a:lnTo>
                  <a:pt x="2235" y="23711"/>
                </a:lnTo>
                <a:cubicBezTo>
                  <a:pt x="673" y="23711"/>
                  <a:pt x="0" y="23038"/>
                  <a:pt x="0" y="21463"/>
                </a:cubicBezTo>
                <a:lnTo>
                  <a:pt x="0" y="2235"/>
                </a:lnTo>
                <a:cubicBezTo>
                  <a:pt x="0" y="673"/>
                  <a:pt x="673" y="0"/>
                  <a:pt x="2235" y="0"/>
                </a:cubicBezTo>
                <a:lnTo>
                  <a:pt x="110921" y="0"/>
                </a:lnTo>
                <a:cubicBezTo>
                  <a:pt x="112483" y="0"/>
                  <a:pt x="113143" y="673"/>
                  <a:pt x="113143" y="2235"/>
                </a:cubicBezTo>
                <a:lnTo>
                  <a:pt x="113143" y="21463"/>
                </a:lnTo>
                <a:cubicBezTo>
                  <a:pt x="113143" y="23038"/>
                  <a:pt x="112483" y="23711"/>
                  <a:pt x="110921" y="23711"/>
                </a:cubicBezTo>
                <a:lnTo>
                  <a:pt x="71119" y="23711"/>
                </a:lnTo>
                <a:cubicBezTo>
                  <a:pt x="70217" y="23711"/>
                  <a:pt x="69760" y="24155"/>
                  <a:pt x="69760" y="25057"/>
                </a:cubicBezTo>
                <a:lnTo>
                  <a:pt x="69760" y="149834"/>
                </a:lnTo>
                <a:cubicBezTo>
                  <a:pt x="69760" y="151396"/>
                  <a:pt x="69100" y="152069"/>
                  <a:pt x="67538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Freeform 172"/>
          <p:cNvSpPr/>
          <p:nvPr/>
        </p:nvSpPr>
        <p:spPr>
          <a:xfrm rot="0" flipH="0" flipV="0">
            <a:off x="3019000" y="3838181"/>
            <a:ext cx="99744" cy="152069"/>
          </a:xfrm>
          <a:custGeom>
            <a:pathLst>
              <a:path w="99744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235"/>
                </a:lnTo>
                <a:cubicBezTo>
                  <a:pt x="0" y="673"/>
                  <a:pt x="673" y="0"/>
                  <a:pt x="2247" y="0"/>
                </a:cubicBezTo>
                <a:lnTo>
                  <a:pt x="97509" y="0"/>
                </a:lnTo>
                <a:cubicBezTo>
                  <a:pt x="99071" y="0"/>
                  <a:pt x="99744" y="673"/>
                  <a:pt x="99744" y="2235"/>
                </a:cubicBezTo>
                <a:lnTo>
                  <a:pt x="99744" y="21463"/>
                </a:lnTo>
                <a:cubicBezTo>
                  <a:pt x="99744" y="23038"/>
                  <a:pt x="99071" y="23711"/>
                  <a:pt x="97509" y="23711"/>
                </a:cubicBezTo>
                <a:lnTo>
                  <a:pt x="27735" y="23711"/>
                </a:lnTo>
                <a:cubicBezTo>
                  <a:pt x="26846" y="23711"/>
                  <a:pt x="26389" y="24155"/>
                  <a:pt x="26389" y="25057"/>
                </a:cubicBezTo>
                <a:lnTo>
                  <a:pt x="26389" y="62166"/>
                </a:lnTo>
                <a:cubicBezTo>
                  <a:pt x="26389" y="63068"/>
                  <a:pt x="26846" y="63512"/>
                  <a:pt x="27735" y="63512"/>
                </a:cubicBezTo>
                <a:lnTo>
                  <a:pt x="86549" y="63512"/>
                </a:lnTo>
                <a:cubicBezTo>
                  <a:pt x="88124" y="63512"/>
                  <a:pt x="88784" y="64185"/>
                  <a:pt x="88784" y="65748"/>
                </a:cubicBezTo>
                <a:lnTo>
                  <a:pt x="88784" y="84975"/>
                </a:lnTo>
                <a:cubicBezTo>
                  <a:pt x="88784" y="86550"/>
                  <a:pt x="88124" y="87223"/>
                  <a:pt x="86549" y="87223"/>
                </a:cubicBezTo>
                <a:lnTo>
                  <a:pt x="27735" y="87223"/>
                </a:lnTo>
                <a:cubicBezTo>
                  <a:pt x="26846" y="87223"/>
                  <a:pt x="26389" y="87668"/>
                  <a:pt x="26389" y="88557"/>
                </a:cubicBezTo>
                <a:lnTo>
                  <a:pt x="26389" y="127025"/>
                </a:lnTo>
                <a:cubicBezTo>
                  <a:pt x="26389" y="127914"/>
                  <a:pt x="26846" y="128359"/>
                  <a:pt x="27735" y="128359"/>
                </a:cubicBezTo>
                <a:lnTo>
                  <a:pt x="97509" y="128359"/>
                </a:lnTo>
                <a:cubicBezTo>
                  <a:pt x="99071" y="128359"/>
                  <a:pt x="99744" y="129044"/>
                  <a:pt x="99744" y="130606"/>
                </a:cubicBezTo>
                <a:lnTo>
                  <a:pt x="99744" y="149834"/>
                </a:lnTo>
                <a:cubicBezTo>
                  <a:pt x="99744" y="151396"/>
                  <a:pt x="99071" y="152069"/>
                  <a:pt x="97509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3" name="Picture 173"/>
          <p:cNvPicPr>
            <a:picLocks noChangeAspect="0" noChangeArrowheads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33725" y="3825486"/>
            <a:ext cx="134759" cy="177469"/>
          </a:xfrm>
          <a:prstGeom prst="rect">
            <a:avLst/>
          </a:prstGeom>
          <a:noFill/>
          <a:extLst/>
        </p:spPr>
      </p:pic>
      <p:sp>
        <p:nvSpPr>
          <p:cNvPr id="174" name="Freeform 174"/>
          <p:cNvSpPr/>
          <p:nvPr/>
        </p:nvSpPr>
        <p:spPr>
          <a:xfrm rot="0" flipH="0" flipV="0">
            <a:off x="3275650" y="3835729"/>
            <a:ext cx="108673" cy="156984"/>
          </a:xfrm>
          <a:custGeom>
            <a:pathLst>
              <a:path w="108673" h="156984">
                <a:moveTo>
                  <a:pt x="4013" y="119634"/>
                </a:moveTo>
                <a:cubicBezTo>
                  <a:pt x="1334" y="111583"/>
                  <a:pt x="0" y="97943"/>
                  <a:pt x="0" y="78486"/>
                </a:cubicBezTo>
                <a:cubicBezTo>
                  <a:pt x="0" y="59030"/>
                  <a:pt x="1334" y="45390"/>
                  <a:pt x="4013" y="37338"/>
                </a:cubicBezTo>
                <a:cubicBezTo>
                  <a:pt x="11836" y="12967"/>
                  <a:pt x="30632" y="0"/>
                  <a:pt x="56794" y="0"/>
                </a:cubicBezTo>
                <a:cubicBezTo>
                  <a:pt x="80949" y="0"/>
                  <a:pt x="99288" y="12065"/>
                  <a:pt x="108229" y="32640"/>
                </a:cubicBezTo>
                <a:cubicBezTo>
                  <a:pt x="108673" y="33986"/>
                  <a:pt x="108229" y="34887"/>
                  <a:pt x="107111" y="35332"/>
                </a:cubicBezTo>
                <a:lnTo>
                  <a:pt x="88099" y="44489"/>
                </a:lnTo>
                <a:cubicBezTo>
                  <a:pt x="86766" y="45162"/>
                  <a:pt x="85864" y="44946"/>
                  <a:pt x="85204" y="43384"/>
                </a:cubicBezTo>
                <a:cubicBezTo>
                  <a:pt x="79158" y="30188"/>
                  <a:pt x="69760" y="23699"/>
                  <a:pt x="56794" y="23699"/>
                </a:cubicBezTo>
                <a:cubicBezTo>
                  <a:pt x="43154" y="23699"/>
                  <a:pt x="34213" y="30404"/>
                  <a:pt x="29514" y="43828"/>
                </a:cubicBezTo>
                <a:cubicBezTo>
                  <a:pt x="27723" y="49416"/>
                  <a:pt x="26822" y="60821"/>
                  <a:pt x="26822" y="78486"/>
                </a:cubicBezTo>
                <a:cubicBezTo>
                  <a:pt x="26822" y="96152"/>
                  <a:pt x="27723" y="107557"/>
                  <a:pt x="29514" y="113145"/>
                </a:cubicBezTo>
                <a:cubicBezTo>
                  <a:pt x="34213" y="126568"/>
                  <a:pt x="43154" y="133273"/>
                  <a:pt x="56794" y="133273"/>
                </a:cubicBezTo>
                <a:cubicBezTo>
                  <a:pt x="69760" y="133273"/>
                  <a:pt x="79158" y="126784"/>
                  <a:pt x="85204" y="113602"/>
                </a:cubicBezTo>
                <a:cubicBezTo>
                  <a:pt x="85864" y="112027"/>
                  <a:pt x="86766" y="111811"/>
                  <a:pt x="88099" y="112484"/>
                </a:cubicBezTo>
                <a:lnTo>
                  <a:pt x="107111" y="121653"/>
                </a:lnTo>
                <a:cubicBezTo>
                  <a:pt x="108229" y="122097"/>
                  <a:pt x="108673" y="122986"/>
                  <a:pt x="108229" y="124333"/>
                </a:cubicBezTo>
                <a:cubicBezTo>
                  <a:pt x="99288" y="144907"/>
                  <a:pt x="80949" y="156984"/>
                  <a:pt x="56794" y="156984"/>
                </a:cubicBezTo>
                <a:cubicBezTo>
                  <a:pt x="30632" y="156984"/>
                  <a:pt x="11836" y="144005"/>
                  <a:pt x="4013" y="119634"/>
                </a:cubicBezTo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Freeform 175"/>
          <p:cNvSpPr/>
          <p:nvPr/>
        </p:nvSpPr>
        <p:spPr>
          <a:xfrm rot="0" flipH="0" flipV="0">
            <a:off x="3396801" y="3838181"/>
            <a:ext cx="113156" cy="152069"/>
          </a:xfrm>
          <a:custGeom>
            <a:pathLst>
              <a:path w="113156" h="152069">
                <a:moveTo>
                  <a:pt x="45618" y="152069"/>
                </a:moveTo>
                <a:cubicBezTo>
                  <a:pt x="44056" y="152069"/>
                  <a:pt x="43383" y="151396"/>
                  <a:pt x="43383" y="149834"/>
                </a:cubicBezTo>
                <a:lnTo>
                  <a:pt x="43383" y="25057"/>
                </a:lnTo>
                <a:cubicBezTo>
                  <a:pt x="43383" y="24155"/>
                  <a:pt x="42939" y="23711"/>
                  <a:pt x="42050" y="23711"/>
                </a:cubicBezTo>
                <a:lnTo>
                  <a:pt x="2235" y="23711"/>
                </a:lnTo>
                <a:cubicBezTo>
                  <a:pt x="673" y="23711"/>
                  <a:pt x="0" y="23038"/>
                  <a:pt x="0" y="21463"/>
                </a:cubicBezTo>
                <a:lnTo>
                  <a:pt x="0" y="2235"/>
                </a:lnTo>
                <a:cubicBezTo>
                  <a:pt x="0" y="673"/>
                  <a:pt x="673" y="0"/>
                  <a:pt x="2235" y="0"/>
                </a:cubicBezTo>
                <a:lnTo>
                  <a:pt x="110921" y="0"/>
                </a:lnTo>
                <a:cubicBezTo>
                  <a:pt x="112483" y="0"/>
                  <a:pt x="113156" y="673"/>
                  <a:pt x="113156" y="2235"/>
                </a:cubicBezTo>
                <a:lnTo>
                  <a:pt x="113156" y="21463"/>
                </a:lnTo>
                <a:cubicBezTo>
                  <a:pt x="113156" y="23038"/>
                  <a:pt x="112483" y="23711"/>
                  <a:pt x="110921" y="23711"/>
                </a:cubicBezTo>
                <a:lnTo>
                  <a:pt x="71119" y="23711"/>
                </a:lnTo>
                <a:cubicBezTo>
                  <a:pt x="70217" y="23711"/>
                  <a:pt x="69760" y="24155"/>
                  <a:pt x="69760" y="25057"/>
                </a:cubicBezTo>
                <a:lnTo>
                  <a:pt x="69760" y="149834"/>
                </a:lnTo>
                <a:cubicBezTo>
                  <a:pt x="69760" y="151396"/>
                  <a:pt x="69100" y="152069"/>
                  <a:pt x="67538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6" name="Picture 176"/>
          <p:cNvPicPr>
            <a:picLocks noChangeAspect="0" noChangeArrowheads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518899" y="3825475"/>
            <a:ext cx="265700" cy="184931"/>
          </a:xfrm>
          <a:prstGeom prst="rect">
            <a:avLst/>
          </a:prstGeom>
          <a:noFill/>
          <a:extLst/>
        </p:spPr>
      </p:pic>
      <p:sp>
        <p:nvSpPr>
          <p:cNvPr id="177" name="Freeform 177"/>
          <p:cNvSpPr/>
          <p:nvPr/>
        </p:nvSpPr>
        <p:spPr>
          <a:xfrm rot="0" flipH="0" flipV="0">
            <a:off x="2152064" y="4092479"/>
            <a:ext cx="111822" cy="152069"/>
          </a:xfrm>
          <a:custGeom>
            <a:pathLst>
              <a:path w="111822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019"/>
                </a:lnTo>
                <a:cubicBezTo>
                  <a:pt x="0" y="673"/>
                  <a:pt x="673" y="0"/>
                  <a:pt x="2247" y="0"/>
                </a:cubicBezTo>
                <a:lnTo>
                  <a:pt x="109587" y="0"/>
                </a:lnTo>
                <a:cubicBezTo>
                  <a:pt x="111149" y="0"/>
                  <a:pt x="111822" y="673"/>
                  <a:pt x="111822" y="2019"/>
                </a:cubicBezTo>
                <a:lnTo>
                  <a:pt x="111822" y="149834"/>
                </a:lnTo>
                <a:cubicBezTo>
                  <a:pt x="111822" y="151396"/>
                  <a:pt x="111149" y="152069"/>
                  <a:pt x="109816" y="152069"/>
                </a:cubicBezTo>
                <a:lnTo>
                  <a:pt x="87451" y="152069"/>
                </a:lnTo>
                <a:cubicBezTo>
                  <a:pt x="86105" y="152069"/>
                  <a:pt x="85432" y="151396"/>
                  <a:pt x="85432" y="149834"/>
                </a:cubicBezTo>
                <a:lnTo>
                  <a:pt x="85432" y="25057"/>
                </a:lnTo>
                <a:cubicBezTo>
                  <a:pt x="85432" y="24155"/>
                  <a:pt x="84987" y="23711"/>
                  <a:pt x="84085" y="23711"/>
                </a:cubicBezTo>
                <a:lnTo>
                  <a:pt x="27735" y="23711"/>
                </a:lnTo>
                <a:cubicBezTo>
                  <a:pt x="26846" y="23711"/>
                  <a:pt x="26389" y="24155"/>
                  <a:pt x="26389" y="25057"/>
                </a:cubicBezTo>
                <a:lnTo>
                  <a:pt x="26389" y="149834"/>
                </a:lnTo>
                <a:cubicBezTo>
                  <a:pt x="26389" y="151396"/>
                  <a:pt x="25729" y="152069"/>
                  <a:pt x="24383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8" name="Picture 178"/>
          <p:cNvPicPr>
            <a:picLocks noChangeAspect="0" noChangeArrowheads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291022" y="4079784"/>
            <a:ext cx="274377" cy="184622"/>
          </a:xfrm>
          <a:prstGeom prst="rect">
            <a:avLst/>
          </a:prstGeom>
          <a:noFill/>
          <a:extLst/>
        </p:spPr>
      </p:pic>
      <p:sp>
        <p:nvSpPr>
          <p:cNvPr id="179" name="Freeform 179"/>
          <p:cNvSpPr/>
          <p:nvPr/>
        </p:nvSpPr>
        <p:spPr>
          <a:xfrm rot="0" flipH="0" flipV="0">
            <a:off x="2585819" y="4090027"/>
            <a:ext cx="108673" cy="156984"/>
          </a:xfrm>
          <a:custGeom>
            <a:pathLst>
              <a:path w="108673" h="156984">
                <a:moveTo>
                  <a:pt x="4013" y="119634"/>
                </a:moveTo>
                <a:cubicBezTo>
                  <a:pt x="1334" y="111583"/>
                  <a:pt x="0" y="97943"/>
                  <a:pt x="0" y="78486"/>
                </a:cubicBezTo>
                <a:cubicBezTo>
                  <a:pt x="0" y="59030"/>
                  <a:pt x="1334" y="45390"/>
                  <a:pt x="4013" y="37338"/>
                </a:cubicBezTo>
                <a:cubicBezTo>
                  <a:pt x="11836" y="12967"/>
                  <a:pt x="30632" y="0"/>
                  <a:pt x="56794" y="0"/>
                </a:cubicBezTo>
                <a:cubicBezTo>
                  <a:pt x="80949" y="0"/>
                  <a:pt x="99288" y="12065"/>
                  <a:pt x="108229" y="32640"/>
                </a:cubicBezTo>
                <a:cubicBezTo>
                  <a:pt x="108673" y="33986"/>
                  <a:pt x="108229" y="34887"/>
                  <a:pt x="107111" y="35332"/>
                </a:cubicBezTo>
                <a:lnTo>
                  <a:pt x="88099" y="44489"/>
                </a:lnTo>
                <a:cubicBezTo>
                  <a:pt x="86766" y="45162"/>
                  <a:pt x="85864" y="44946"/>
                  <a:pt x="85204" y="43384"/>
                </a:cubicBezTo>
                <a:cubicBezTo>
                  <a:pt x="79158" y="30188"/>
                  <a:pt x="69760" y="23699"/>
                  <a:pt x="56794" y="23699"/>
                </a:cubicBezTo>
                <a:cubicBezTo>
                  <a:pt x="43154" y="23699"/>
                  <a:pt x="34200" y="30404"/>
                  <a:pt x="29514" y="43828"/>
                </a:cubicBezTo>
                <a:cubicBezTo>
                  <a:pt x="27723" y="49416"/>
                  <a:pt x="26822" y="60821"/>
                  <a:pt x="26822" y="78486"/>
                </a:cubicBezTo>
                <a:cubicBezTo>
                  <a:pt x="26822" y="96152"/>
                  <a:pt x="27723" y="107557"/>
                  <a:pt x="29514" y="113145"/>
                </a:cubicBezTo>
                <a:cubicBezTo>
                  <a:pt x="34200" y="126568"/>
                  <a:pt x="43154" y="133273"/>
                  <a:pt x="56794" y="133273"/>
                </a:cubicBezTo>
                <a:cubicBezTo>
                  <a:pt x="69760" y="133273"/>
                  <a:pt x="79158" y="126784"/>
                  <a:pt x="85204" y="113602"/>
                </a:cubicBezTo>
                <a:cubicBezTo>
                  <a:pt x="85864" y="112027"/>
                  <a:pt x="86766" y="111811"/>
                  <a:pt x="88099" y="112484"/>
                </a:cubicBezTo>
                <a:lnTo>
                  <a:pt x="107111" y="121653"/>
                </a:lnTo>
                <a:cubicBezTo>
                  <a:pt x="108229" y="122097"/>
                  <a:pt x="108673" y="122986"/>
                  <a:pt x="108229" y="124333"/>
                </a:cubicBezTo>
                <a:cubicBezTo>
                  <a:pt x="99288" y="144907"/>
                  <a:pt x="80949" y="156984"/>
                  <a:pt x="56794" y="156984"/>
                </a:cubicBezTo>
                <a:cubicBezTo>
                  <a:pt x="30632" y="156984"/>
                  <a:pt x="11836" y="144005"/>
                  <a:pt x="4013" y="119634"/>
                </a:cubicBezTo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0" name="Picture 180"/>
          <p:cNvPicPr>
            <a:picLocks noChangeAspect="0" noChangeArrowheads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12462" y="4079773"/>
            <a:ext cx="134327" cy="177482"/>
          </a:xfrm>
          <a:prstGeom prst="rect">
            <a:avLst/>
          </a:prstGeom>
          <a:noFill/>
          <a:extLst/>
        </p:spPr>
      </p:pic>
      <p:sp>
        <p:nvSpPr>
          <p:cNvPr id="181" name="Freeform 181"/>
          <p:cNvSpPr/>
          <p:nvPr/>
        </p:nvSpPr>
        <p:spPr>
          <a:xfrm rot="0" flipH="0" flipV="0">
            <a:off x="2867207" y="4092479"/>
            <a:ext cx="99744" cy="152069"/>
          </a:xfrm>
          <a:custGeom>
            <a:pathLst>
              <a:path w="99744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235"/>
                </a:lnTo>
                <a:cubicBezTo>
                  <a:pt x="0" y="673"/>
                  <a:pt x="673" y="0"/>
                  <a:pt x="2247" y="0"/>
                </a:cubicBezTo>
                <a:lnTo>
                  <a:pt x="97509" y="0"/>
                </a:lnTo>
                <a:cubicBezTo>
                  <a:pt x="99071" y="0"/>
                  <a:pt x="99744" y="673"/>
                  <a:pt x="99744" y="2235"/>
                </a:cubicBezTo>
                <a:lnTo>
                  <a:pt x="99744" y="21463"/>
                </a:lnTo>
                <a:cubicBezTo>
                  <a:pt x="99744" y="23038"/>
                  <a:pt x="99071" y="23711"/>
                  <a:pt x="97509" y="23711"/>
                </a:cubicBezTo>
                <a:lnTo>
                  <a:pt x="27735" y="23711"/>
                </a:lnTo>
                <a:cubicBezTo>
                  <a:pt x="26846" y="23711"/>
                  <a:pt x="26389" y="24155"/>
                  <a:pt x="26389" y="25057"/>
                </a:cubicBezTo>
                <a:lnTo>
                  <a:pt x="26389" y="62166"/>
                </a:lnTo>
                <a:cubicBezTo>
                  <a:pt x="26389" y="63068"/>
                  <a:pt x="26846" y="63512"/>
                  <a:pt x="27735" y="63512"/>
                </a:cubicBezTo>
                <a:lnTo>
                  <a:pt x="86549" y="63512"/>
                </a:lnTo>
                <a:cubicBezTo>
                  <a:pt x="88124" y="63512"/>
                  <a:pt x="88784" y="64185"/>
                  <a:pt x="88784" y="65748"/>
                </a:cubicBezTo>
                <a:lnTo>
                  <a:pt x="88784" y="84975"/>
                </a:lnTo>
                <a:cubicBezTo>
                  <a:pt x="88784" y="86550"/>
                  <a:pt x="88124" y="87223"/>
                  <a:pt x="86549" y="87223"/>
                </a:cubicBezTo>
                <a:lnTo>
                  <a:pt x="27735" y="87223"/>
                </a:lnTo>
                <a:cubicBezTo>
                  <a:pt x="26846" y="87223"/>
                  <a:pt x="26389" y="87668"/>
                  <a:pt x="26389" y="88557"/>
                </a:cubicBezTo>
                <a:lnTo>
                  <a:pt x="26389" y="127025"/>
                </a:lnTo>
                <a:cubicBezTo>
                  <a:pt x="26389" y="127914"/>
                  <a:pt x="26846" y="128359"/>
                  <a:pt x="27735" y="128359"/>
                </a:cubicBezTo>
                <a:lnTo>
                  <a:pt x="97509" y="128359"/>
                </a:lnTo>
                <a:cubicBezTo>
                  <a:pt x="99071" y="128359"/>
                  <a:pt x="99744" y="129044"/>
                  <a:pt x="99744" y="130606"/>
                </a:cubicBezTo>
                <a:lnTo>
                  <a:pt x="99744" y="149834"/>
                </a:lnTo>
                <a:cubicBezTo>
                  <a:pt x="99744" y="151396"/>
                  <a:pt x="99071" y="152069"/>
                  <a:pt x="97509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Freeform 182"/>
          <p:cNvSpPr/>
          <p:nvPr/>
        </p:nvSpPr>
        <p:spPr>
          <a:xfrm rot="0" flipH="0" flipV="0">
            <a:off x="3000984" y="4092472"/>
            <a:ext cx="195008" cy="183832"/>
          </a:xfrm>
          <a:custGeom>
            <a:pathLst>
              <a:path w="195008" h="183832">
                <a:moveTo>
                  <a:pt x="172415" y="183832"/>
                </a:moveTo>
                <a:cubicBezTo>
                  <a:pt x="171082" y="183832"/>
                  <a:pt x="170409" y="183159"/>
                  <a:pt x="170409" y="181813"/>
                </a:cubicBezTo>
                <a:lnTo>
                  <a:pt x="170409" y="153416"/>
                </a:lnTo>
                <a:cubicBezTo>
                  <a:pt x="170409" y="152527"/>
                  <a:pt x="169964" y="152082"/>
                  <a:pt x="169063" y="152082"/>
                </a:cubicBezTo>
                <a:lnTo>
                  <a:pt x="2248" y="152082"/>
                </a:lnTo>
                <a:cubicBezTo>
                  <a:pt x="673" y="152082"/>
                  <a:pt x="0" y="151409"/>
                  <a:pt x="0" y="150063"/>
                </a:cubicBezTo>
                <a:lnTo>
                  <a:pt x="0" y="2248"/>
                </a:lnTo>
                <a:cubicBezTo>
                  <a:pt x="0" y="686"/>
                  <a:pt x="673" y="0"/>
                  <a:pt x="2248" y="0"/>
                </a:cubicBezTo>
                <a:lnTo>
                  <a:pt x="24384" y="0"/>
                </a:lnTo>
                <a:cubicBezTo>
                  <a:pt x="25718" y="0"/>
                  <a:pt x="26391" y="686"/>
                  <a:pt x="26391" y="2248"/>
                </a:cubicBezTo>
                <a:lnTo>
                  <a:pt x="26391" y="127025"/>
                </a:lnTo>
                <a:cubicBezTo>
                  <a:pt x="26391" y="127927"/>
                  <a:pt x="26835" y="128372"/>
                  <a:pt x="27724" y="128372"/>
                </a:cubicBezTo>
                <a:lnTo>
                  <a:pt x="74702" y="128372"/>
                </a:lnTo>
                <a:cubicBezTo>
                  <a:pt x="75591" y="128372"/>
                  <a:pt x="76035" y="127927"/>
                  <a:pt x="76035" y="127025"/>
                </a:cubicBezTo>
                <a:lnTo>
                  <a:pt x="76035" y="2248"/>
                </a:lnTo>
                <a:cubicBezTo>
                  <a:pt x="76035" y="686"/>
                  <a:pt x="76708" y="0"/>
                  <a:pt x="77826" y="0"/>
                </a:cubicBezTo>
                <a:lnTo>
                  <a:pt x="100406" y="0"/>
                </a:lnTo>
                <a:cubicBezTo>
                  <a:pt x="101765" y="0"/>
                  <a:pt x="102426" y="686"/>
                  <a:pt x="102426" y="2248"/>
                </a:cubicBezTo>
                <a:lnTo>
                  <a:pt x="102426" y="127025"/>
                </a:lnTo>
                <a:cubicBezTo>
                  <a:pt x="102426" y="127927"/>
                  <a:pt x="102870" y="128372"/>
                  <a:pt x="103772" y="128372"/>
                </a:cubicBezTo>
                <a:lnTo>
                  <a:pt x="150724" y="128372"/>
                </a:lnTo>
                <a:cubicBezTo>
                  <a:pt x="151626" y="128372"/>
                  <a:pt x="152070" y="127927"/>
                  <a:pt x="152070" y="127025"/>
                </a:cubicBezTo>
                <a:lnTo>
                  <a:pt x="152070" y="2248"/>
                </a:lnTo>
                <a:cubicBezTo>
                  <a:pt x="152070" y="686"/>
                  <a:pt x="152743" y="0"/>
                  <a:pt x="153861" y="0"/>
                </a:cubicBezTo>
                <a:lnTo>
                  <a:pt x="176225" y="0"/>
                </a:lnTo>
                <a:cubicBezTo>
                  <a:pt x="177787" y="0"/>
                  <a:pt x="178460" y="686"/>
                  <a:pt x="178460" y="2248"/>
                </a:cubicBezTo>
                <a:lnTo>
                  <a:pt x="178460" y="127025"/>
                </a:lnTo>
                <a:cubicBezTo>
                  <a:pt x="178460" y="127927"/>
                  <a:pt x="178904" y="128372"/>
                  <a:pt x="179793" y="128372"/>
                </a:cubicBezTo>
                <a:lnTo>
                  <a:pt x="192773" y="128372"/>
                </a:lnTo>
                <a:cubicBezTo>
                  <a:pt x="194335" y="128372"/>
                  <a:pt x="195008" y="129045"/>
                  <a:pt x="195008" y="130391"/>
                </a:cubicBezTo>
                <a:lnTo>
                  <a:pt x="195008" y="181813"/>
                </a:lnTo>
                <a:cubicBezTo>
                  <a:pt x="195008" y="183159"/>
                  <a:pt x="194335" y="183832"/>
                  <a:pt x="192989" y="183832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Freeform 183"/>
          <p:cNvSpPr/>
          <p:nvPr/>
        </p:nvSpPr>
        <p:spPr>
          <a:xfrm rot="0" flipH="0" flipV="0">
            <a:off x="3222820" y="4092479"/>
            <a:ext cx="99744" cy="152069"/>
          </a:xfrm>
          <a:custGeom>
            <a:pathLst>
              <a:path w="99744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235"/>
                </a:lnTo>
                <a:cubicBezTo>
                  <a:pt x="0" y="673"/>
                  <a:pt x="673" y="0"/>
                  <a:pt x="2247" y="0"/>
                </a:cubicBezTo>
                <a:lnTo>
                  <a:pt x="97509" y="0"/>
                </a:lnTo>
                <a:cubicBezTo>
                  <a:pt x="99071" y="0"/>
                  <a:pt x="99744" y="673"/>
                  <a:pt x="99744" y="2235"/>
                </a:cubicBezTo>
                <a:lnTo>
                  <a:pt x="99744" y="21463"/>
                </a:lnTo>
                <a:cubicBezTo>
                  <a:pt x="99744" y="23038"/>
                  <a:pt x="99071" y="23711"/>
                  <a:pt x="97509" y="23711"/>
                </a:cubicBezTo>
                <a:lnTo>
                  <a:pt x="27735" y="23711"/>
                </a:lnTo>
                <a:cubicBezTo>
                  <a:pt x="26846" y="23711"/>
                  <a:pt x="26389" y="24155"/>
                  <a:pt x="26389" y="25057"/>
                </a:cubicBezTo>
                <a:lnTo>
                  <a:pt x="26389" y="62166"/>
                </a:lnTo>
                <a:cubicBezTo>
                  <a:pt x="26389" y="63068"/>
                  <a:pt x="26846" y="63512"/>
                  <a:pt x="27735" y="63512"/>
                </a:cubicBezTo>
                <a:lnTo>
                  <a:pt x="86549" y="63512"/>
                </a:lnTo>
                <a:cubicBezTo>
                  <a:pt x="88124" y="63512"/>
                  <a:pt x="88784" y="64185"/>
                  <a:pt x="88784" y="65748"/>
                </a:cubicBezTo>
                <a:lnTo>
                  <a:pt x="88784" y="84975"/>
                </a:lnTo>
                <a:cubicBezTo>
                  <a:pt x="88784" y="86550"/>
                  <a:pt x="88124" y="87223"/>
                  <a:pt x="86549" y="87223"/>
                </a:cubicBezTo>
                <a:lnTo>
                  <a:pt x="27735" y="87223"/>
                </a:lnTo>
                <a:cubicBezTo>
                  <a:pt x="26846" y="87223"/>
                  <a:pt x="26389" y="87668"/>
                  <a:pt x="26389" y="88557"/>
                </a:cubicBezTo>
                <a:lnTo>
                  <a:pt x="26389" y="127025"/>
                </a:lnTo>
                <a:cubicBezTo>
                  <a:pt x="26389" y="127914"/>
                  <a:pt x="26846" y="128359"/>
                  <a:pt x="27735" y="128359"/>
                </a:cubicBezTo>
                <a:lnTo>
                  <a:pt x="97509" y="128359"/>
                </a:lnTo>
                <a:cubicBezTo>
                  <a:pt x="99071" y="128359"/>
                  <a:pt x="99744" y="129044"/>
                  <a:pt x="99744" y="130606"/>
                </a:cubicBezTo>
                <a:lnTo>
                  <a:pt x="99744" y="149834"/>
                </a:lnTo>
                <a:cubicBezTo>
                  <a:pt x="99744" y="151396"/>
                  <a:pt x="99071" y="152069"/>
                  <a:pt x="97509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Freeform 184"/>
          <p:cNvSpPr/>
          <p:nvPr/>
        </p:nvSpPr>
        <p:spPr>
          <a:xfrm rot="0" flipH="0" flipV="0">
            <a:off x="3356592" y="4092479"/>
            <a:ext cx="113384" cy="152069"/>
          </a:xfrm>
          <a:custGeom>
            <a:pathLst>
              <a:path w="113384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235"/>
                </a:lnTo>
                <a:cubicBezTo>
                  <a:pt x="0" y="673"/>
                  <a:pt x="673" y="0"/>
                  <a:pt x="2247" y="0"/>
                </a:cubicBezTo>
                <a:lnTo>
                  <a:pt x="24167" y="0"/>
                </a:lnTo>
                <a:cubicBezTo>
                  <a:pt x="25729" y="0"/>
                  <a:pt x="26389" y="673"/>
                  <a:pt x="26389" y="2235"/>
                </a:cubicBezTo>
                <a:lnTo>
                  <a:pt x="26389" y="62166"/>
                </a:lnTo>
                <a:cubicBezTo>
                  <a:pt x="26389" y="63068"/>
                  <a:pt x="26846" y="63512"/>
                  <a:pt x="27735" y="63512"/>
                </a:cubicBezTo>
                <a:lnTo>
                  <a:pt x="85647" y="63512"/>
                </a:lnTo>
                <a:cubicBezTo>
                  <a:pt x="86549" y="63512"/>
                  <a:pt x="86994" y="63068"/>
                  <a:pt x="86994" y="62166"/>
                </a:cubicBezTo>
                <a:lnTo>
                  <a:pt x="86994" y="2235"/>
                </a:lnTo>
                <a:cubicBezTo>
                  <a:pt x="86994" y="673"/>
                  <a:pt x="87679" y="0"/>
                  <a:pt x="89241" y="0"/>
                </a:cubicBezTo>
                <a:lnTo>
                  <a:pt x="111149" y="0"/>
                </a:lnTo>
                <a:cubicBezTo>
                  <a:pt x="112711" y="0"/>
                  <a:pt x="113384" y="673"/>
                  <a:pt x="113384" y="2235"/>
                </a:cubicBezTo>
                <a:lnTo>
                  <a:pt x="113384" y="149834"/>
                </a:lnTo>
                <a:cubicBezTo>
                  <a:pt x="113384" y="151396"/>
                  <a:pt x="112711" y="152069"/>
                  <a:pt x="111149" y="152069"/>
                </a:cubicBezTo>
                <a:lnTo>
                  <a:pt x="89241" y="152069"/>
                </a:lnTo>
                <a:cubicBezTo>
                  <a:pt x="87679" y="152069"/>
                  <a:pt x="86994" y="151396"/>
                  <a:pt x="86994" y="149834"/>
                </a:cubicBezTo>
                <a:lnTo>
                  <a:pt x="86994" y="88557"/>
                </a:lnTo>
                <a:cubicBezTo>
                  <a:pt x="86994" y="87668"/>
                  <a:pt x="86549" y="87223"/>
                  <a:pt x="85647" y="87223"/>
                </a:cubicBezTo>
                <a:lnTo>
                  <a:pt x="27735" y="87223"/>
                </a:lnTo>
                <a:cubicBezTo>
                  <a:pt x="26846" y="87223"/>
                  <a:pt x="26389" y="87668"/>
                  <a:pt x="26389" y="88557"/>
                </a:cubicBezTo>
                <a:lnTo>
                  <a:pt x="26389" y="149834"/>
                </a:lnTo>
                <a:cubicBezTo>
                  <a:pt x="26389" y="151396"/>
                  <a:pt x="25729" y="152069"/>
                  <a:pt x="24167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" name="Freeform 185"/>
          <p:cNvSpPr/>
          <p:nvPr/>
        </p:nvSpPr>
        <p:spPr>
          <a:xfrm rot="0" flipH="0" flipV="0">
            <a:off x="3509811" y="4092479"/>
            <a:ext cx="116292" cy="152069"/>
          </a:xfrm>
          <a:custGeom>
            <a:pathLst>
              <a:path w="116292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019"/>
                </a:lnTo>
                <a:cubicBezTo>
                  <a:pt x="0" y="673"/>
                  <a:pt x="673" y="0"/>
                  <a:pt x="2247" y="0"/>
                </a:cubicBezTo>
                <a:lnTo>
                  <a:pt x="24383" y="0"/>
                </a:lnTo>
                <a:cubicBezTo>
                  <a:pt x="25729" y="0"/>
                  <a:pt x="26389" y="673"/>
                  <a:pt x="26389" y="2019"/>
                </a:cubicBezTo>
                <a:lnTo>
                  <a:pt x="26389" y="106451"/>
                </a:lnTo>
                <a:lnTo>
                  <a:pt x="27062" y="106451"/>
                </a:lnTo>
                <a:lnTo>
                  <a:pt x="90804" y="1346"/>
                </a:lnTo>
                <a:cubicBezTo>
                  <a:pt x="91248" y="457"/>
                  <a:pt x="92137" y="0"/>
                  <a:pt x="93483" y="0"/>
                </a:cubicBezTo>
                <a:lnTo>
                  <a:pt x="114057" y="0"/>
                </a:lnTo>
                <a:cubicBezTo>
                  <a:pt x="115619" y="0"/>
                  <a:pt x="116292" y="673"/>
                  <a:pt x="116292" y="2019"/>
                </a:cubicBezTo>
                <a:lnTo>
                  <a:pt x="116292" y="149834"/>
                </a:lnTo>
                <a:cubicBezTo>
                  <a:pt x="116292" y="151396"/>
                  <a:pt x="115619" y="152069"/>
                  <a:pt x="114057" y="152069"/>
                </a:cubicBezTo>
                <a:lnTo>
                  <a:pt x="92137" y="152069"/>
                </a:lnTo>
                <a:cubicBezTo>
                  <a:pt x="90575" y="152069"/>
                  <a:pt x="89902" y="151396"/>
                  <a:pt x="89902" y="149834"/>
                </a:cubicBezTo>
                <a:lnTo>
                  <a:pt x="89902" y="45174"/>
                </a:lnTo>
                <a:lnTo>
                  <a:pt x="89241" y="45174"/>
                </a:lnTo>
                <a:lnTo>
                  <a:pt x="25500" y="150507"/>
                </a:lnTo>
                <a:cubicBezTo>
                  <a:pt x="24827" y="151625"/>
                  <a:pt x="23938" y="152069"/>
                  <a:pt x="22821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6" name="Picture 186"/>
          <p:cNvPicPr>
            <a:picLocks noChangeAspect="0" noChangeArrowheads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643852" y="4079779"/>
            <a:ext cx="142811" cy="178359"/>
          </a:xfrm>
          <a:prstGeom prst="rect">
            <a:avLst/>
          </a:prstGeom>
          <a:noFill/>
          <a:extLst/>
        </p:spPr>
      </p:pic>
      <p:pic>
        <p:nvPicPr>
          <p:cNvPr id="187" name="Picture 187"/>
          <p:cNvPicPr>
            <a:picLocks noChangeAspect="0" noChangeArrowheads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139367" y="4334081"/>
            <a:ext cx="299032" cy="184325"/>
          </a:xfrm>
          <a:prstGeom prst="rect">
            <a:avLst/>
          </a:prstGeom>
          <a:noFill/>
          <a:extLst/>
        </p:spPr>
      </p:pic>
      <p:sp>
        <p:nvSpPr>
          <p:cNvPr id="188" name="Freeform 188"/>
          <p:cNvSpPr/>
          <p:nvPr/>
        </p:nvSpPr>
        <p:spPr>
          <a:xfrm rot="0" flipH="0" flipV="0">
            <a:off x="2480833" y="4344325"/>
            <a:ext cx="108673" cy="156984"/>
          </a:xfrm>
          <a:custGeom>
            <a:pathLst>
              <a:path w="108673" h="156984">
                <a:moveTo>
                  <a:pt x="4013" y="119634"/>
                </a:moveTo>
                <a:cubicBezTo>
                  <a:pt x="1334" y="111583"/>
                  <a:pt x="0" y="97943"/>
                  <a:pt x="0" y="78486"/>
                </a:cubicBezTo>
                <a:cubicBezTo>
                  <a:pt x="0" y="59030"/>
                  <a:pt x="1334" y="45390"/>
                  <a:pt x="4013" y="37338"/>
                </a:cubicBezTo>
                <a:cubicBezTo>
                  <a:pt x="11836" y="12967"/>
                  <a:pt x="30632" y="0"/>
                  <a:pt x="56794" y="0"/>
                </a:cubicBezTo>
                <a:cubicBezTo>
                  <a:pt x="80949" y="0"/>
                  <a:pt x="99288" y="12065"/>
                  <a:pt x="108229" y="32640"/>
                </a:cubicBezTo>
                <a:cubicBezTo>
                  <a:pt x="108673" y="33986"/>
                  <a:pt x="108229" y="34887"/>
                  <a:pt x="107111" y="35332"/>
                </a:cubicBezTo>
                <a:lnTo>
                  <a:pt x="88099" y="44489"/>
                </a:lnTo>
                <a:cubicBezTo>
                  <a:pt x="86766" y="45162"/>
                  <a:pt x="85864" y="44946"/>
                  <a:pt x="85204" y="43384"/>
                </a:cubicBezTo>
                <a:cubicBezTo>
                  <a:pt x="79158" y="30188"/>
                  <a:pt x="69760" y="23699"/>
                  <a:pt x="56794" y="23699"/>
                </a:cubicBezTo>
                <a:cubicBezTo>
                  <a:pt x="43154" y="23699"/>
                  <a:pt x="34213" y="30404"/>
                  <a:pt x="29514" y="43828"/>
                </a:cubicBezTo>
                <a:cubicBezTo>
                  <a:pt x="27723" y="49416"/>
                  <a:pt x="26822" y="60821"/>
                  <a:pt x="26822" y="78486"/>
                </a:cubicBezTo>
                <a:cubicBezTo>
                  <a:pt x="26822" y="96152"/>
                  <a:pt x="27723" y="107557"/>
                  <a:pt x="29514" y="113145"/>
                </a:cubicBezTo>
                <a:cubicBezTo>
                  <a:pt x="34213" y="126568"/>
                  <a:pt x="43154" y="133273"/>
                  <a:pt x="56794" y="133273"/>
                </a:cubicBezTo>
                <a:cubicBezTo>
                  <a:pt x="69760" y="133273"/>
                  <a:pt x="79158" y="126784"/>
                  <a:pt x="85204" y="113602"/>
                </a:cubicBezTo>
                <a:cubicBezTo>
                  <a:pt x="85864" y="112027"/>
                  <a:pt x="86766" y="111811"/>
                  <a:pt x="88099" y="112484"/>
                </a:cubicBezTo>
                <a:lnTo>
                  <a:pt x="107111" y="121653"/>
                </a:lnTo>
                <a:cubicBezTo>
                  <a:pt x="108229" y="122097"/>
                  <a:pt x="108673" y="122986"/>
                  <a:pt x="108229" y="124333"/>
                </a:cubicBezTo>
                <a:cubicBezTo>
                  <a:pt x="99288" y="144907"/>
                  <a:pt x="80949" y="156984"/>
                  <a:pt x="56794" y="156984"/>
                </a:cubicBezTo>
                <a:cubicBezTo>
                  <a:pt x="30632" y="156984"/>
                  <a:pt x="11836" y="144005"/>
                  <a:pt x="4013" y="119634"/>
                </a:cubicBezTo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Freeform 189"/>
          <p:cNvSpPr/>
          <p:nvPr/>
        </p:nvSpPr>
        <p:spPr>
          <a:xfrm rot="0" flipH="0" flipV="0">
            <a:off x="2639049" y="4344325"/>
            <a:ext cx="108673" cy="156984"/>
          </a:xfrm>
          <a:custGeom>
            <a:pathLst>
              <a:path w="108673" h="156984">
                <a:moveTo>
                  <a:pt x="4013" y="119634"/>
                </a:moveTo>
                <a:cubicBezTo>
                  <a:pt x="1334" y="111583"/>
                  <a:pt x="0" y="97943"/>
                  <a:pt x="0" y="78486"/>
                </a:cubicBezTo>
                <a:cubicBezTo>
                  <a:pt x="0" y="59030"/>
                  <a:pt x="1334" y="45390"/>
                  <a:pt x="4013" y="37338"/>
                </a:cubicBezTo>
                <a:cubicBezTo>
                  <a:pt x="11836" y="12967"/>
                  <a:pt x="30632" y="0"/>
                  <a:pt x="56794" y="0"/>
                </a:cubicBezTo>
                <a:cubicBezTo>
                  <a:pt x="80949" y="0"/>
                  <a:pt x="99288" y="12065"/>
                  <a:pt x="108229" y="32640"/>
                </a:cubicBezTo>
                <a:cubicBezTo>
                  <a:pt x="108673" y="33986"/>
                  <a:pt x="108229" y="34887"/>
                  <a:pt x="107111" y="35332"/>
                </a:cubicBezTo>
                <a:lnTo>
                  <a:pt x="88099" y="44489"/>
                </a:lnTo>
                <a:cubicBezTo>
                  <a:pt x="86766" y="45162"/>
                  <a:pt x="85864" y="44946"/>
                  <a:pt x="85204" y="43384"/>
                </a:cubicBezTo>
                <a:cubicBezTo>
                  <a:pt x="79158" y="30188"/>
                  <a:pt x="69760" y="23699"/>
                  <a:pt x="56794" y="23699"/>
                </a:cubicBezTo>
                <a:cubicBezTo>
                  <a:pt x="43154" y="23699"/>
                  <a:pt x="34200" y="30404"/>
                  <a:pt x="29514" y="43828"/>
                </a:cubicBezTo>
                <a:cubicBezTo>
                  <a:pt x="27723" y="49416"/>
                  <a:pt x="26822" y="60821"/>
                  <a:pt x="26822" y="78486"/>
                </a:cubicBezTo>
                <a:cubicBezTo>
                  <a:pt x="26822" y="96152"/>
                  <a:pt x="27723" y="107557"/>
                  <a:pt x="29514" y="113145"/>
                </a:cubicBezTo>
                <a:cubicBezTo>
                  <a:pt x="34200" y="126568"/>
                  <a:pt x="43154" y="133273"/>
                  <a:pt x="56794" y="133273"/>
                </a:cubicBezTo>
                <a:cubicBezTo>
                  <a:pt x="69760" y="133273"/>
                  <a:pt x="79158" y="126784"/>
                  <a:pt x="85204" y="113602"/>
                </a:cubicBezTo>
                <a:cubicBezTo>
                  <a:pt x="85864" y="112027"/>
                  <a:pt x="86766" y="111811"/>
                  <a:pt x="88099" y="112484"/>
                </a:cubicBezTo>
                <a:lnTo>
                  <a:pt x="107111" y="121653"/>
                </a:lnTo>
                <a:cubicBezTo>
                  <a:pt x="108229" y="122097"/>
                  <a:pt x="108673" y="122986"/>
                  <a:pt x="108229" y="124333"/>
                </a:cubicBezTo>
                <a:cubicBezTo>
                  <a:pt x="99288" y="144907"/>
                  <a:pt x="80949" y="156984"/>
                  <a:pt x="56794" y="156984"/>
                </a:cubicBezTo>
                <a:cubicBezTo>
                  <a:pt x="30632" y="156984"/>
                  <a:pt x="11836" y="144005"/>
                  <a:pt x="4013" y="119634"/>
                </a:cubicBezTo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Freeform 190"/>
          <p:cNvSpPr/>
          <p:nvPr/>
        </p:nvSpPr>
        <p:spPr>
          <a:xfrm rot="0" flipH="0" flipV="0">
            <a:off x="2801724" y="4346777"/>
            <a:ext cx="116292" cy="152069"/>
          </a:xfrm>
          <a:custGeom>
            <a:pathLst>
              <a:path w="116292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019"/>
                </a:lnTo>
                <a:cubicBezTo>
                  <a:pt x="0" y="673"/>
                  <a:pt x="673" y="0"/>
                  <a:pt x="2247" y="0"/>
                </a:cubicBezTo>
                <a:lnTo>
                  <a:pt x="24383" y="0"/>
                </a:lnTo>
                <a:cubicBezTo>
                  <a:pt x="25729" y="0"/>
                  <a:pt x="26389" y="673"/>
                  <a:pt x="26389" y="2019"/>
                </a:cubicBezTo>
                <a:lnTo>
                  <a:pt x="26389" y="106451"/>
                </a:lnTo>
                <a:lnTo>
                  <a:pt x="27062" y="106451"/>
                </a:lnTo>
                <a:lnTo>
                  <a:pt x="90804" y="1346"/>
                </a:lnTo>
                <a:cubicBezTo>
                  <a:pt x="91248" y="457"/>
                  <a:pt x="92137" y="0"/>
                  <a:pt x="93483" y="0"/>
                </a:cubicBezTo>
                <a:lnTo>
                  <a:pt x="114057" y="0"/>
                </a:lnTo>
                <a:cubicBezTo>
                  <a:pt x="115632" y="0"/>
                  <a:pt x="116292" y="673"/>
                  <a:pt x="116292" y="2019"/>
                </a:cubicBezTo>
                <a:lnTo>
                  <a:pt x="116292" y="149834"/>
                </a:lnTo>
                <a:cubicBezTo>
                  <a:pt x="116292" y="151396"/>
                  <a:pt x="115632" y="152069"/>
                  <a:pt x="114057" y="152069"/>
                </a:cubicBezTo>
                <a:lnTo>
                  <a:pt x="92137" y="152069"/>
                </a:lnTo>
                <a:cubicBezTo>
                  <a:pt x="90575" y="152069"/>
                  <a:pt x="89902" y="151396"/>
                  <a:pt x="89902" y="149834"/>
                </a:cubicBezTo>
                <a:lnTo>
                  <a:pt x="89902" y="45174"/>
                </a:lnTo>
                <a:lnTo>
                  <a:pt x="89241" y="45174"/>
                </a:lnTo>
                <a:lnTo>
                  <a:pt x="25500" y="150507"/>
                </a:lnTo>
                <a:cubicBezTo>
                  <a:pt x="24827" y="151625"/>
                  <a:pt x="23938" y="152069"/>
                  <a:pt x="22821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1" name="Picture 191"/>
          <p:cNvPicPr>
            <a:picLocks noChangeAspect="0" noChangeArrowheads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68482" y="4289296"/>
            <a:ext cx="141706" cy="222245"/>
          </a:xfrm>
          <a:prstGeom prst="rect">
            <a:avLst/>
          </a:prstGeom>
          <a:noFill/>
          <a:extLst/>
        </p:spPr>
      </p:pic>
      <p:sp>
        <p:nvSpPr>
          <p:cNvPr id="192" name="Freeform 192"/>
          <p:cNvSpPr/>
          <p:nvPr/>
        </p:nvSpPr>
        <p:spPr>
          <a:xfrm rot="0" flipH="0" flipV="0">
            <a:off x="3156203" y="4344325"/>
            <a:ext cx="108673" cy="156984"/>
          </a:xfrm>
          <a:custGeom>
            <a:pathLst>
              <a:path w="108673" h="156984">
                <a:moveTo>
                  <a:pt x="4013" y="119634"/>
                </a:moveTo>
                <a:cubicBezTo>
                  <a:pt x="1334" y="111583"/>
                  <a:pt x="0" y="97943"/>
                  <a:pt x="0" y="78486"/>
                </a:cubicBezTo>
                <a:cubicBezTo>
                  <a:pt x="0" y="59030"/>
                  <a:pt x="1334" y="45390"/>
                  <a:pt x="4013" y="37338"/>
                </a:cubicBezTo>
                <a:cubicBezTo>
                  <a:pt x="11836" y="12967"/>
                  <a:pt x="30632" y="0"/>
                  <a:pt x="56794" y="0"/>
                </a:cubicBezTo>
                <a:cubicBezTo>
                  <a:pt x="80949" y="0"/>
                  <a:pt x="99288" y="12065"/>
                  <a:pt x="108229" y="32640"/>
                </a:cubicBezTo>
                <a:cubicBezTo>
                  <a:pt x="108673" y="33986"/>
                  <a:pt x="108229" y="34887"/>
                  <a:pt x="107111" y="35332"/>
                </a:cubicBezTo>
                <a:lnTo>
                  <a:pt x="88099" y="44489"/>
                </a:lnTo>
                <a:cubicBezTo>
                  <a:pt x="86766" y="45162"/>
                  <a:pt x="85864" y="44946"/>
                  <a:pt x="85204" y="43384"/>
                </a:cubicBezTo>
                <a:cubicBezTo>
                  <a:pt x="79158" y="30188"/>
                  <a:pt x="69760" y="23699"/>
                  <a:pt x="56794" y="23699"/>
                </a:cubicBezTo>
                <a:cubicBezTo>
                  <a:pt x="43154" y="23699"/>
                  <a:pt x="34200" y="30404"/>
                  <a:pt x="29514" y="43828"/>
                </a:cubicBezTo>
                <a:cubicBezTo>
                  <a:pt x="27723" y="49416"/>
                  <a:pt x="26822" y="60821"/>
                  <a:pt x="26822" y="78486"/>
                </a:cubicBezTo>
                <a:cubicBezTo>
                  <a:pt x="26822" y="96152"/>
                  <a:pt x="27723" y="107557"/>
                  <a:pt x="29514" y="113145"/>
                </a:cubicBezTo>
                <a:cubicBezTo>
                  <a:pt x="34200" y="126568"/>
                  <a:pt x="43154" y="133273"/>
                  <a:pt x="56794" y="133273"/>
                </a:cubicBezTo>
                <a:cubicBezTo>
                  <a:pt x="69760" y="133273"/>
                  <a:pt x="79158" y="126784"/>
                  <a:pt x="85204" y="113602"/>
                </a:cubicBezTo>
                <a:cubicBezTo>
                  <a:pt x="85864" y="112027"/>
                  <a:pt x="86766" y="111811"/>
                  <a:pt x="88099" y="112484"/>
                </a:cubicBezTo>
                <a:lnTo>
                  <a:pt x="107111" y="121653"/>
                </a:lnTo>
                <a:cubicBezTo>
                  <a:pt x="108229" y="122097"/>
                  <a:pt x="108673" y="122986"/>
                  <a:pt x="108229" y="124333"/>
                </a:cubicBezTo>
                <a:cubicBezTo>
                  <a:pt x="99288" y="144907"/>
                  <a:pt x="80949" y="156984"/>
                  <a:pt x="56794" y="156984"/>
                </a:cubicBezTo>
                <a:cubicBezTo>
                  <a:pt x="30632" y="156984"/>
                  <a:pt x="11836" y="144005"/>
                  <a:pt x="4013" y="119634"/>
                </a:cubicBezTo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Freeform 193"/>
          <p:cNvSpPr/>
          <p:nvPr/>
        </p:nvSpPr>
        <p:spPr>
          <a:xfrm rot="0" flipH="0" flipV="0">
            <a:off x="3318876" y="4345888"/>
            <a:ext cx="119429" cy="153847"/>
          </a:xfrm>
          <a:custGeom>
            <a:pathLst>
              <a:path w="119429" h="153847">
                <a:moveTo>
                  <a:pt x="2247" y="152958"/>
                </a:moveTo>
                <a:cubicBezTo>
                  <a:pt x="673" y="152958"/>
                  <a:pt x="0" y="152285"/>
                  <a:pt x="0" y="150723"/>
                </a:cubicBezTo>
                <a:lnTo>
                  <a:pt x="0" y="3124"/>
                </a:lnTo>
                <a:cubicBezTo>
                  <a:pt x="0" y="1562"/>
                  <a:pt x="673" y="889"/>
                  <a:pt x="2247" y="889"/>
                </a:cubicBezTo>
                <a:lnTo>
                  <a:pt x="24167" y="889"/>
                </a:lnTo>
                <a:cubicBezTo>
                  <a:pt x="25729" y="889"/>
                  <a:pt x="26389" y="1562"/>
                  <a:pt x="26389" y="3124"/>
                </a:cubicBezTo>
                <a:lnTo>
                  <a:pt x="26389" y="62611"/>
                </a:lnTo>
                <a:cubicBezTo>
                  <a:pt x="26389" y="63512"/>
                  <a:pt x="26846" y="63957"/>
                  <a:pt x="27735" y="63957"/>
                </a:cubicBezTo>
                <a:lnTo>
                  <a:pt x="42721" y="63957"/>
                </a:lnTo>
                <a:cubicBezTo>
                  <a:pt x="51891" y="63957"/>
                  <a:pt x="58381" y="58813"/>
                  <a:pt x="62394" y="48742"/>
                </a:cubicBezTo>
                <a:lnTo>
                  <a:pt x="72693" y="23038"/>
                </a:lnTo>
                <a:cubicBezTo>
                  <a:pt x="79170" y="6705"/>
                  <a:pt x="88340" y="0"/>
                  <a:pt x="103326" y="0"/>
                </a:cubicBezTo>
                <a:lnTo>
                  <a:pt x="112495" y="0"/>
                </a:lnTo>
                <a:cubicBezTo>
                  <a:pt x="114057" y="0"/>
                  <a:pt x="114718" y="660"/>
                  <a:pt x="114718" y="2235"/>
                </a:cubicBezTo>
                <a:lnTo>
                  <a:pt x="114718" y="21234"/>
                </a:lnTo>
                <a:cubicBezTo>
                  <a:pt x="114718" y="22580"/>
                  <a:pt x="114057" y="23253"/>
                  <a:pt x="112495" y="23253"/>
                </a:cubicBezTo>
                <a:lnTo>
                  <a:pt x="109587" y="23253"/>
                </a:lnTo>
                <a:cubicBezTo>
                  <a:pt x="101319" y="23253"/>
                  <a:pt x="98398" y="25704"/>
                  <a:pt x="94829" y="34658"/>
                </a:cubicBezTo>
                <a:lnTo>
                  <a:pt x="87006" y="54559"/>
                </a:lnTo>
                <a:cubicBezTo>
                  <a:pt x="82968" y="65074"/>
                  <a:pt x="78053" y="71336"/>
                  <a:pt x="72452" y="73571"/>
                </a:cubicBezTo>
                <a:lnTo>
                  <a:pt x="72452" y="74460"/>
                </a:lnTo>
                <a:cubicBezTo>
                  <a:pt x="79386" y="76035"/>
                  <a:pt x="84758" y="81623"/>
                  <a:pt x="88568" y="91236"/>
                </a:cubicBezTo>
                <a:lnTo>
                  <a:pt x="99071" y="118072"/>
                </a:lnTo>
                <a:cubicBezTo>
                  <a:pt x="102653" y="127914"/>
                  <a:pt x="105117" y="130149"/>
                  <a:pt x="113829" y="130149"/>
                </a:cubicBezTo>
                <a:lnTo>
                  <a:pt x="117194" y="130149"/>
                </a:lnTo>
                <a:cubicBezTo>
                  <a:pt x="118756" y="130149"/>
                  <a:pt x="119429" y="130822"/>
                  <a:pt x="119429" y="132156"/>
                </a:cubicBezTo>
                <a:lnTo>
                  <a:pt x="119429" y="151625"/>
                </a:lnTo>
                <a:cubicBezTo>
                  <a:pt x="119429" y="153186"/>
                  <a:pt x="118756" y="153847"/>
                  <a:pt x="117194" y="153847"/>
                </a:cubicBezTo>
                <a:lnTo>
                  <a:pt x="106234" y="153847"/>
                </a:lnTo>
                <a:cubicBezTo>
                  <a:pt x="91019" y="153847"/>
                  <a:pt x="81634" y="146697"/>
                  <a:pt x="75144" y="130378"/>
                </a:cubicBezTo>
                <a:lnTo>
                  <a:pt x="63740" y="101523"/>
                </a:lnTo>
                <a:cubicBezTo>
                  <a:pt x="59943" y="92354"/>
                  <a:pt x="53453" y="87655"/>
                  <a:pt x="44068" y="87655"/>
                </a:cubicBezTo>
                <a:lnTo>
                  <a:pt x="27735" y="87655"/>
                </a:lnTo>
                <a:cubicBezTo>
                  <a:pt x="26846" y="87655"/>
                  <a:pt x="26389" y="88112"/>
                  <a:pt x="26389" y="89001"/>
                </a:cubicBezTo>
                <a:lnTo>
                  <a:pt x="26389" y="150723"/>
                </a:lnTo>
                <a:cubicBezTo>
                  <a:pt x="26389" y="152285"/>
                  <a:pt x="25729" y="152958"/>
                  <a:pt x="24167" y="152958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4" name="Picture 194"/>
          <p:cNvPicPr>
            <a:picLocks noChangeAspect="0" noChangeArrowheads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70676" y="4331616"/>
            <a:ext cx="141008" cy="182396"/>
          </a:xfrm>
          <a:prstGeom prst="rect">
            <a:avLst/>
          </a:prstGeom>
          <a:noFill/>
          <a:extLst/>
        </p:spPr>
      </p:pic>
      <p:pic>
        <p:nvPicPr>
          <p:cNvPr id="195" name="Picture 195"/>
          <p:cNvPicPr>
            <a:picLocks noChangeAspect="0" noChangeArrowheads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644981" y="4289296"/>
            <a:ext cx="141706" cy="222245"/>
          </a:xfrm>
          <a:prstGeom prst="rect">
            <a:avLst/>
          </a:prstGeom>
          <a:noFill/>
          <a:extLst/>
        </p:spPr>
      </p:pic>
      <p:pic>
        <p:nvPicPr>
          <p:cNvPr id="196" name="Picture 196"/>
          <p:cNvPicPr>
            <a:picLocks noChangeAspect="0" noChangeArrowheads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131094" y="4585922"/>
            <a:ext cx="183057" cy="182385"/>
          </a:xfrm>
          <a:prstGeom prst="rect">
            <a:avLst/>
          </a:prstGeom>
          <a:noFill/>
          <a:extLst/>
        </p:spPr>
      </p:pic>
      <p:sp>
        <p:nvSpPr>
          <p:cNvPr id="197" name="Freeform 197"/>
          <p:cNvSpPr/>
          <p:nvPr/>
        </p:nvSpPr>
        <p:spPr>
          <a:xfrm rot="0" flipH="0" flipV="0">
            <a:off x="2372540" y="4601074"/>
            <a:ext cx="99744" cy="152069"/>
          </a:xfrm>
          <a:custGeom>
            <a:pathLst>
              <a:path w="99744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235"/>
                </a:lnTo>
                <a:cubicBezTo>
                  <a:pt x="0" y="673"/>
                  <a:pt x="673" y="0"/>
                  <a:pt x="2247" y="0"/>
                </a:cubicBezTo>
                <a:lnTo>
                  <a:pt x="97509" y="0"/>
                </a:lnTo>
                <a:cubicBezTo>
                  <a:pt x="99071" y="0"/>
                  <a:pt x="99744" y="673"/>
                  <a:pt x="99744" y="2235"/>
                </a:cubicBezTo>
                <a:lnTo>
                  <a:pt x="99744" y="21463"/>
                </a:lnTo>
                <a:cubicBezTo>
                  <a:pt x="99744" y="23038"/>
                  <a:pt x="99071" y="23711"/>
                  <a:pt x="97509" y="23711"/>
                </a:cubicBezTo>
                <a:lnTo>
                  <a:pt x="27735" y="23711"/>
                </a:lnTo>
                <a:cubicBezTo>
                  <a:pt x="26846" y="23711"/>
                  <a:pt x="26389" y="24155"/>
                  <a:pt x="26389" y="25057"/>
                </a:cubicBezTo>
                <a:lnTo>
                  <a:pt x="26389" y="62166"/>
                </a:lnTo>
                <a:cubicBezTo>
                  <a:pt x="26389" y="63068"/>
                  <a:pt x="26846" y="63512"/>
                  <a:pt x="27735" y="63512"/>
                </a:cubicBezTo>
                <a:lnTo>
                  <a:pt x="86549" y="63512"/>
                </a:lnTo>
                <a:cubicBezTo>
                  <a:pt x="88124" y="63512"/>
                  <a:pt x="88784" y="64185"/>
                  <a:pt x="88784" y="65748"/>
                </a:cubicBezTo>
                <a:lnTo>
                  <a:pt x="88784" y="84975"/>
                </a:lnTo>
                <a:cubicBezTo>
                  <a:pt x="88784" y="86550"/>
                  <a:pt x="88124" y="87223"/>
                  <a:pt x="86549" y="87223"/>
                </a:cubicBezTo>
                <a:lnTo>
                  <a:pt x="27735" y="87223"/>
                </a:lnTo>
                <a:cubicBezTo>
                  <a:pt x="26846" y="87223"/>
                  <a:pt x="26389" y="87668"/>
                  <a:pt x="26389" y="88557"/>
                </a:cubicBezTo>
                <a:lnTo>
                  <a:pt x="26389" y="127025"/>
                </a:lnTo>
                <a:cubicBezTo>
                  <a:pt x="26389" y="127914"/>
                  <a:pt x="26846" y="128359"/>
                  <a:pt x="27735" y="128359"/>
                </a:cubicBezTo>
                <a:lnTo>
                  <a:pt x="97509" y="128359"/>
                </a:lnTo>
                <a:cubicBezTo>
                  <a:pt x="99071" y="128359"/>
                  <a:pt x="99744" y="129044"/>
                  <a:pt x="99744" y="130606"/>
                </a:cubicBezTo>
                <a:lnTo>
                  <a:pt x="99744" y="149834"/>
                </a:lnTo>
                <a:cubicBezTo>
                  <a:pt x="99744" y="151396"/>
                  <a:pt x="99071" y="152069"/>
                  <a:pt x="97509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8" name="Picture 198"/>
          <p:cNvPicPr>
            <a:picLocks noChangeAspect="0" noChangeArrowheads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18608" y="4588377"/>
            <a:ext cx="171437" cy="209219"/>
          </a:xfrm>
          <a:prstGeom prst="rect">
            <a:avLst/>
          </a:prstGeom>
          <a:noFill/>
          <a:extLst/>
        </p:spPr>
      </p:pic>
      <p:sp>
        <p:nvSpPr>
          <p:cNvPr id="199" name="Freeform 199"/>
          <p:cNvSpPr/>
          <p:nvPr/>
        </p:nvSpPr>
        <p:spPr>
          <a:xfrm rot="0" flipH="0" flipV="0">
            <a:off x="2743742" y="4601074"/>
            <a:ext cx="99744" cy="152069"/>
          </a:xfrm>
          <a:custGeom>
            <a:pathLst>
              <a:path w="99744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235"/>
                </a:lnTo>
                <a:cubicBezTo>
                  <a:pt x="0" y="673"/>
                  <a:pt x="673" y="0"/>
                  <a:pt x="2247" y="0"/>
                </a:cubicBezTo>
                <a:lnTo>
                  <a:pt x="97509" y="0"/>
                </a:lnTo>
                <a:cubicBezTo>
                  <a:pt x="99071" y="0"/>
                  <a:pt x="99744" y="673"/>
                  <a:pt x="99744" y="2235"/>
                </a:cubicBezTo>
                <a:lnTo>
                  <a:pt x="99744" y="21463"/>
                </a:lnTo>
                <a:cubicBezTo>
                  <a:pt x="99744" y="23038"/>
                  <a:pt x="99071" y="23711"/>
                  <a:pt x="97509" y="23711"/>
                </a:cubicBezTo>
                <a:lnTo>
                  <a:pt x="27735" y="23711"/>
                </a:lnTo>
                <a:cubicBezTo>
                  <a:pt x="26846" y="23711"/>
                  <a:pt x="26389" y="24155"/>
                  <a:pt x="26389" y="25057"/>
                </a:cubicBezTo>
                <a:lnTo>
                  <a:pt x="26389" y="62166"/>
                </a:lnTo>
                <a:cubicBezTo>
                  <a:pt x="26389" y="63068"/>
                  <a:pt x="26846" y="63512"/>
                  <a:pt x="27735" y="63512"/>
                </a:cubicBezTo>
                <a:lnTo>
                  <a:pt x="86549" y="63512"/>
                </a:lnTo>
                <a:cubicBezTo>
                  <a:pt x="88124" y="63512"/>
                  <a:pt x="88784" y="64185"/>
                  <a:pt x="88784" y="65748"/>
                </a:cubicBezTo>
                <a:lnTo>
                  <a:pt x="88784" y="84975"/>
                </a:lnTo>
                <a:cubicBezTo>
                  <a:pt x="88784" y="86550"/>
                  <a:pt x="88124" y="87223"/>
                  <a:pt x="86549" y="87223"/>
                </a:cubicBezTo>
                <a:lnTo>
                  <a:pt x="27735" y="87223"/>
                </a:lnTo>
                <a:cubicBezTo>
                  <a:pt x="26846" y="87223"/>
                  <a:pt x="26389" y="87668"/>
                  <a:pt x="26389" y="88557"/>
                </a:cubicBezTo>
                <a:lnTo>
                  <a:pt x="26389" y="127025"/>
                </a:lnTo>
                <a:cubicBezTo>
                  <a:pt x="26389" y="127914"/>
                  <a:pt x="26846" y="128359"/>
                  <a:pt x="27735" y="128359"/>
                </a:cubicBezTo>
                <a:lnTo>
                  <a:pt x="97509" y="128359"/>
                </a:lnTo>
                <a:cubicBezTo>
                  <a:pt x="99071" y="128359"/>
                  <a:pt x="99744" y="129044"/>
                  <a:pt x="99744" y="130606"/>
                </a:cubicBezTo>
                <a:lnTo>
                  <a:pt x="99744" y="149834"/>
                </a:lnTo>
                <a:cubicBezTo>
                  <a:pt x="99744" y="151396"/>
                  <a:pt x="99071" y="152069"/>
                  <a:pt x="97509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0" name="Picture 200"/>
          <p:cNvPicPr>
            <a:picLocks noChangeAspect="0" noChangeArrowheads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04355" y="4588379"/>
            <a:ext cx="308744" cy="184027"/>
          </a:xfrm>
          <a:prstGeom prst="rect">
            <a:avLst/>
          </a:prstGeom>
          <a:noFill/>
          <a:extLst/>
        </p:spPr>
      </p:pic>
      <p:sp>
        <p:nvSpPr>
          <p:cNvPr id="201" name="Freeform 201"/>
          <p:cNvSpPr/>
          <p:nvPr/>
        </p:nvSpPr>
        <p:spPr>
          <a:xfrm rot="0" flipH="0" flipV="0">
            <a:off x="3267026" y="4601068"/>
            <a:ext cx="128587" cy="183832"/>
          </a:xfrm>
          <a:custGeom>
            <a:pathLst>
              <a:path w="128587" h="183832">
                <a:moveTo>
                  <a:pt x="105778" y="183832"/>
                </a:moveTo>
                <a:cubicBezTo>
                  <a:pt x="104661" y="183832"/>
                  <a:pt x="103988" y="183159"/>
                  <a:pt x="103988" y="181813"/>
                </a:cubicBezTo>
                <a:lnTo>
                  <a:pt x="103988" y="153416"/>
                </a:lnTo>
                <a:cubicBezTo>
                  <a:pt x="103988" y="152527"/>
                  <a:pt x="103543" y="152082"/>
                  <a:pt x="102654" y="152082"/>
                </a:cubicBezTo>
                <a:lnTo>
                  <a:pt x="2248" y="152082"/>
                </a:lnTo>
                <a:cubicBezTo>
                  <a:pt x="673" y="152082"/>
                  <a:pt x="0" y="151409"/>
                  <a:pt x="0" y="150063"/>
                </a:cubicBezTo>
                <a:lnTo>
                  <a:pt x="0" y="2248"/>
                </a:lnTo>
                <a:cubicBezTo>
                  <a:pt x="0" y="686"/>
                  <a:pt x="673" y="0"/>
                  <a:pt x="2248" y="0"/>
                </a:cubicBezTo>
                <a:lnTo>
                  <a:pt x="24384" y="0"/>
                </a:lnTo>
                <a:cubicBezTo>
                  <a:pt x="25718" y="0"/>
                  <a:pt x="26391" y="686"/>
                  <a:pt x="26391" y="2248"/>
                </a:cubicBezTo>
                <a:lnTo>
                  <a:pt x="26391" y="127025"/>
                </a:lnTo>
                <a:cubicBezTo>
                  <a:pt x="26391" y="127927"/>
                  <a:pt x="26835" y="128372"/>
                  <a:pt x="27724" y="128372"/>
                </a:cubicBezTo>
                <a:lnTo>
                  <a:pt x="84087" y="128372"/>
                </a:lnTo>
                <a:cubicBezTo>
                  <a:pt x="84976" y="128372"/>
                  <a:pt x="85420" y="127927"/>
                  <a:pt x="85420" y="127025"/>
                </a:cubicBezTo>
                <a:lnTo>
                  <a:pt x="85420" y="2248"/>
                </a:lnTo>
                <a:cubicBezTo>
                  <a:pt x="85420" y="686"/>
                  <a:pt x="86094" y="0"/>
                  <a:pt x="87452" y="0"/>
                </a:cubicBezTo>
                <a:lnTo>
                  <a:pt x="109803" y="0"/>
                </a:lnTo>
                <a:cubicBezTo>
                  <a:pt x="111150" y="0"/>
                  <a:pt x="111823" y="686"/>
                  <a:pt x="111823" y="2248"/>
                </a:cubicBezTo>
                <a:lnTo>
                  <a:pt x="111823" y="127025"/>
                </a:lnTo>
                <a:cubicBezTo>
                  <a:pt x="111823" y="127927"/>
                  <a:pt x="112267" y="128372"/>
                  <a:pt x="113156" y="128372"/>
                </a:cubicBezTo>
                <a:lnTo>
                  <a:pt x="126352" y="128372"/>
                </a:lnTo>
                <a:cubicBezTo>
                  <a:pt x="127914" y="128372"/>
                  <a:pt x="128587" y="129045"/>
                  <a:pt x="128587" y="130391"/>
                </a:cubicBezTo>
                <a:lnTo>
                  <a:pt x="128587" y="181813"/>
                </a:lnTo>
                <a:cubicBezTo>
                  <a:pt x="128587" y="183159"/>
                  <a:pt x="127914" y="183832"/>
                  <a:pt x="126580" y="183832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Freeform 202"/>
          <p:cNvSpPr/>
          <p:nvPr/>
        </p:nvSpPr>
        <p:spPr>
          <a:xfrm rot="0" flipH="0" flipV="0">
            <a:off x="3462012" y="4601074"/>
            <a:ext cx="116292" cy="152069"/>
          </a:xfrm>
          <a:custGeom>
            <a:pathLst>
              <a:path w="116292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019"/>
                </a:lnTo>
                <a:cubicBezTo>
                  <a:pt x="0" y="673"/>
                  <a:pt x="673" y="0"/>
                  <a:pt x="2247" y="0"/>
                </a:cubicBezTo>
                <a:lnTo>
                  <a:pt x="24383" y="0"/>
                </a:lnTo>
                <a:cubicBezTo>
                  <a:pt x="25729" y="0"/>
                  <a:pt x="26389" y="673"/>
                  <a:pt x="26389" y="2019"/>
                </a:cubicBezTo>
                <a:lnTo>
                  <a:pt x="26389" y="106451"/>
                </a:lnTo>
                <a:lnTo>
                  <a:pt x="27062" y="106451"/>
                </a:lnTo>
                <a:lnTo>
                  <a:pt x="90804" y="1346"/>
                </a:lnTo>
                <a:cubicBezTo>
                  <a:pt x="91248" y="457"/>
                  <a:pt x="92137" y="0"/>
                  <a:pt x="93483" y="0"/>
                </a:cubicBezTo>
                <a:lnTo>
                  <a:pt x="114057" y="0"/>
                </a:lnTo>
                <a:cubicBezTo>
                  <a:pt x="115619" y="0"/>
                  <a:pt x="116292" y="673"/>
                  <a:pt x="116292" y="2019"/>
                </a:cubicBezTo>
                <a:lnTo>
                  <a:pt x="116292" y="149834"/>
                </a:lnTo>
                <a:cubicBezTo>
                  <a:pt x="116292" y="151396"/>
                  <a:pt x="115619" y="152069"/>
                  <a:pt x="114057" y="152069"/>
                </a:cubicBezTo>
                <a:lnTo>
                  <a:pt x="92137" y="152069"/>
                </a:lnTo>
                <a:cubicBezTo>
                  <a:pt x="90575" y="152069"/>
                  <a:pt x="89902" y="151396"/>
                  <a:pt x="89902" y="149834"/>
                </a:cubicBezTo>
                <a:lnTo>
                  <a:pt x="89902" y="45174"/>
                </a:lnTo>
                <a:lnTo>
                  <a:pt x="89241" y="45174"/>
                </a:lnTo>
                <a:lnTo>
                  <a:pt x="25500" y="150507"/>
                </a:lnTo>
                <a:cubicBezTo>
                  <a:pt x="24827" y="151625"/>
                  <a:pt x="23938" y="152069"/>
                  <a:pt x="22821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Freeform 203"/>
          <p:cNvSpPr/>
          <p:nvPr/>
        </p:nvSpPr>
        <p:spPr>
          <a:xfrm rot="0" flipH="0" flipV="0">
            <a:off x="3657683" y="4601074"/>
            <a:ext cx="116292" cy="152069"/>
          </a:xfrm>
          <a:custGeom>
            <a:pathLst>
              <a:path w="116292" h="152069">
                <a:moveTo>
                  <a:pt x="2247" y="152069"/>
                </a:moveTo>
                <a:cubicBezTo>
                  <a:pt x="673" y="152069"/>
                  <a:pt x="0" y="151396"/>
                  <a:pt x="0" y="149834"/>
                </a:cubicBezTo>
                <a:lnTo>
                  <a:pt x="0" y="2019"/>
                </a:lnTo>
                <a:cubicBezTo>
                  <a:pt x="0" y="673"/>
                  <a:pt x="673" y="0"/>
                  <a:pt x="2247" y="0"/>
                </a:cubicBezTo>
                <a:lnTo>
                  <a:pt x="24383" y="0"/>
                </a:lnTo>
                <a:cubicBezTo>
                  <a:pt x="25729" y="0"/>
                  <a:pt x="26389" y="673"/>
                  <a:pt x="26389" y="2019"/>
                </a:cubicBezTo>
                <a:lnTo>
                  <a:pt x="26389" y="106451"/>
                </a:lnTo>
                <a:lnTo>
                  <a:pt x="27062" y="106451"/>
                </a:lnTo>
                <a:lnTo>
                  <a:pt x="90804" y="1346"/>
                </a:lnTo>
                <a:cubicBezTo>
                  <a:pt x="91248" y="457"/>
                  <a:pt x="92137" y="0"/>
                  <a:pt x="93483" y="0"/>
                </a:cubicBezTo>
                <a:lnTo>
                  <a:pt x="114057" y="0"/>
                </a:lnTo>
                <a:cubicBezTo>
                  <a:pt x="115632" y="0"/>
                  <a:pt x="116292" y="673"/>
                  <a:pt x="116292" y="2019"/>
                </a:cubicBezTo>
                <a:lnTo>
                  <a:pt x="116292" y="149834"/>
                </a:lnTo>
                <a:cubicBezTo>
                  <a:pt x="116292" y="151396"/>
                  <a:pt x="115632" y="152069"/>
                  <a:pt x="114057" y="152069"/>
                </a:cubicBezTo>
                <a:lnTo>
                  <a:pt x="92137" y="152069"/>
                </a:lnTo>
                <a:cubicBezTo>
                  <a:pt x="90575" y="152069"/>
                  <a:pt x="89902" y="151396"/>
                  <a:pt x="89902" y="149834"/>
                </a:cubicBezTo>
                <a:lnTo>
                  <a:pt x="89902" y="45174"/>
                </a:lnTo>
                <a:lnTo>
                  <a:pt x="89241" y="45174"/>
                </a:lnTo>
                <a:lnTo>
                  <a:pt x="25500" y="150507"/>
                </a:lnTo>
                <a:cubicBezTo>
                  <a:pt x="24827" y="151625"/>
                  <a:pt x="23938" y="152069"/>
                  <a:pt x="22821" y="152069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" name="Freeform 204"/>
          <p:cNvSpPr/>
          <p:nvPr/>
        </p:nvSpPr>
        <p:spPr>
          <a:xfrm rot="0" flipH="0" flipV="0">
            <a:off x="3039059" y="3227299"/>
            <a:ext cx="53746" cy="31890"/>
          </a:xfrm>
          <a:custGeom>
            <a:pathLst>
              <a:path w="53746" h="31890">
                <a:moveTo>
                  <a:pt x="0" y="0"/>
                </a:moveTo>
                <a:lnTo>
                  <a:pt x="53746" y="0"/>
                </a:lnTo>
                <a:lnTo>
                  <a:pt x="53746" y="31890"/>
                </a:lnTo>
                <a:lnTo>
                  <a:pt x="0" y="31890"/>
                </a:lnTo>
                <a:lnTo>
                  <a:pt x="0" y="0"/>
                </a:lnTo>
                <a:close/>
              </a:path>
            </a:pathLst>
          </a:custGeom>
          <a:solidFill>
            <a:srgbClr val="F2C43A">
              <a:alpha val="100000"/>
            </a:srgbClr>
          </a:solidFill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" name="Picture 205"/>
          <p:cNvPicPr>
            <a:picLocks noChangeAspect="0" noChangeArrowheads="1"/>
          </p:cNvPicPr>
          <p:nvPr/>
        </p:nvPicPr>
        <p:blipFill>
          <a:blip r:embed="rId2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60852" y="2269414"/>
            <a:ext cx="105523" cy="125666"/>
          </a:xfrm>
          <a:prstGeom prst="rect">
            <a:avLst/>
          </a:prstGeom>
          <a:noFill/>
          <a:extLst/>
        </p:spPr>
      </p:pic>
      <p:sp>
        <p:nvSpPr>
          <p:cNvPr id="206" name="Freeform 206"/>
          <p:cNvSpPr/>
          <p:nvPr/>
        </p:nvSpPr>
        <p:spPr>
          <a:xfrm rot="0" flipH="0" flipV="0">
            <a:off x="2773560" y="2282115"/>
            <a:ext cx="84505" cy="100265"/>
          </a:xfrm>
          <a:custGeom>
            <a:pathLst>
              <a:path w="84505" h="100265">
                <a:moveTo>
                  <a:pt x="0" y="2844"/>
                </a:moveTo>
                <a:lnTo>
                  <a:pt x="16814" y="0"/>
                </a:lnTo>
                <a:cubicBezTo>
                  <a:pt x="14960" y="8838"/>
                  <a:pt x="35039" y="23506"/>
                  <a:pt x="64084" y="40575"/>
                </a:cubicBezTo>
                <a:cubicBezTo>
                  <a:pt x="78079" y="58431"/>
                  <a:pt x="84505" y="77888"/>
                  <a:pt x="76847" y="100265"/>
                </a:cubicBezTo>
                <a:cubicBezTo>
                  <a:pt x="51714" y="87171"/>
                  <a:pt x="31838" y="70484"/>
                  <a:pt x="20929" y="47674"/>
                </a:cubicBezTo>
                <a:cubicBezTo>
                  <a:pt x="17386" y="30250"/>
                  <a:pt x="10464" y="15277"/>
                  <a:pt x="0" y="2844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7" name="Picture 207"/>
          <p:cNvPicPr>
            <a:picLocks noChangeAspect="0" noChangeArrowheads="1"/>
          </p:cNvPicPr>
          <p:nvPr/>
        </p:nvPicPr>
        <p:blipFill>
          <a:blip r:embed="rId2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40784" y="2191107"/>
            <a:ext cx="226456" cy="149817"/>
          </a:xfrm>
          <a:prstGeom prst="rect">
            <a:avLst/>
          </a:prstGeom>
          <a:noFill/>
          <a:extLst/>
        </p:spPr>
      </p:pic>
      <p:sp>
        <p:nvSpPr>
          <p:cNvPr id="208" name="Freeform 208"/>
          <p:cNvSpPr/>
          <p:nvPr/>
        </p:nvSpPr>
        <p:spPr>
          <a:xfrm rot="0" flipH="0" flipV="0">
            <a:off x="2550960" y="2196929"/>
            <a:ext cx="203580" cy="132244"/>
          </a:xfrm>
          <a:custGeom>
            <a:pathLst>
              <a:path w="203580" h="132244">
                <a:moveTo>
                  <a:pt x="2781" y="93370"/>
                </a:moveTo>
                <a:cubicBezTo>
                  <a:pt x="0" y="28550"/>
                  <a:pt x="20675" y="0"/>
                  <a:pt x="65099" y="8255"/>
                </a:cubicBezTo>
                <a:cubicBezTo>
                  <a:pt x="115861" y="35014"/>
                  <a:pt x="145656" y="90145"/>
                  <a:pt x="203580" y="130009"/>
                </a:cubicBezTo>
                <a:cubicBezTo>
                  <a:pt x="197865" y="131723"/>
                  <a:pt x="191287" y="132244"/>
                  <a:pt x="181508" y="128295"/>
                </a:cubicBezTo>
                <a:cubicBezTo>
                  <a:pt x="172567" y="119658"/>
                  <a:pt x="117144" y="50165"/>
                  <a:pt x="65061" y="74359"/>
                </a:cubicBezTo>
                <a:cubicBezTo>
                  <a:pt x="50469" y="66802"/>
                  <a:pt x="24586" y="58522"/>
                  <a:pt x="10439" y="93117"/>
                </a:cubicBezTo>
                <a:cubicBezTo>
                  <a:pt x="9346" y="95795"/>
                  <a:pt x="5054" y="93954"/>
                  <a:pt x="2781" y="9337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9" name="Picture 209"/>
          <p:cNvPicPr>
            <a:picLocks noChangeAspect="0" noChangeArrowheads="1"/>
          </p:cNvPicPr>
          <p:nvPr/>
        </p:nvPicPr>
        <p:blipFill>
          <a:blip r:embed="rId2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05989" y="2269528"/>
            <a:ext cx="206298" cy="80874"/>
          </a:xfrm>
          <a:prstGeom prst="rect">
            <a:avLst/>
          </a:prstGeom>
          <a:noFill/>
          <a:extLst/>
        </p:spPr>
      </p:pic>
      <p:sp>
        <p:nvSpPr>
          <p:cNvPr id="210" name="Freeform 210"/>
          <p:cNvSpPr/>
          <p:nvPr/>
        </p:nvSpPr>
        <p:spPr>
          <a:xfrm rot="0" flipH="0" flipV="0">
            <a:off x="2518693" y="2274709"/>
            <a:ext cx="180898" cy="109460"/>
          </a:xfrm>
          <a:custGeom>
            <a:pathLst>
              <a:path w="180898" h="109460">
                <a:moveTo>
                  <a:pt x="0" y="9296"/>
                </a:moveTo>
                <a:cubicBezTo>
                  <a:pt x="81241" y="53149"/>
                  <a:pt x="99910" y="0"/>
                  <a:pt x="153504" y="8433"/>
                </a:cubicBezTo>
                <a:cubicBezTo>
                  <a:pt x="166154" y="10273"/>
                  <a:pt x="175387" y="15506"/>
                  <a:pt x="180898" y="24447"/>
                </a:cubicBezTo>
                <a:cubicBezTo>
                  <a:pt x="108000" y="42379"/>
                  <a:pt x="40563" y="109460"/>
                  <a:pt x="0" y="9296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1" name="Picture 211"/>
          <p:cNvPicPr>
            <a:picLocks noChangeAspect="0" noChangeArrowheads="1"/>
          </p:cNvPicPr>
          <p:nvPr/>
        </p:nvPicPr>
        <p:blipFill>
          <a:blip r:embed="rId2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31737" y="2287309"/>
            <a:ext cx="102940" cy="99623"/>
          </a:xfrm>
          <a:prstGeom prst="rect">
            <a:avLst/>
          </a:prstGeom>
          <a:noFill/>
          <a:extLst/>
        </p:spPr>
      </p:pic>
      <p:sp>
        <p:nvSpPr>
          <p:cNvPr id="212" name="Freeform 212"/>
          <p:cNvSpPr/>
          <p:nvPr/>
        </p:nvSpPr>
        <p:spPr>
          <a:xfrm rot="0" flipH="0" flipV="0">
            <a:off x="2640820" y="2300003"/>
            <a:ext cx="81152" cy="75958"/>
          </a:xfrm>
          <a:custGeom>
            <a:pathLst>
              <a:path w="81152" h="75958">
                <a:moveTo>
                  <a:pt x="4165" y="72263"/>
                </a:moveTo>
                <a:cubicBezTo>
                  <a:pt x="5409" y="46317"/>
                  <a:pt x="0" y="35281"/>
                  <a:pt x="8648" y="23038"/>
                </a:cubicBezTo>
                <a:cubicBezTo>
                  <a:pt x="17779" y="10046"/>
                  <a:pt x="36969" y="6668"/>
                  <a:pt x="63689" y="0"/>
                </a:cubicBezTo>
                <a:lnTo>
                  <a:pt x="81152" y="16218"/>
                </a:lnTo>
                <a:cubicBezTo>
                  <a:pt x="41210" y="21349"/>
                  <a:pt x="19150" y="37529"/>
                  <a:pt x="16407" y="65596"/>
                </a:cubicBezTo>
                <a:cubicBezTo>
                  <a:pt x="11797" y="74841"/>
                  <a:pt x="7797" y="75958"/>
                  <a:pt x="4165" y="72263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3" name="Picture 213"/>
          <p:cNvPicPr>
            <a:picLocks noChangeAspect="0" noChangeArrowheads="1"/>
          </p:cNvPicPr>
          <p:nvPr/>
        </p:nvPicPr>
        <p:blipFill>
          <a:blip r:embed="rId2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99331" y="2173554"/>
            <a:ext cx="95910" cy="99694"/>
          </a:xfrm>
          <a:prstGeom prst="rect">
            <a:avLst/>
          </a:prstGeom>
          <a:noFill/>
          <a:extLst/>
        </p:spPr>
      </p:pic>
      <p:sp>
        <p:nvSpPr>
          <p:cNvPr id="214" name="Freeform 214"/>
          <p:cNvSpPr/>
          <p:nvPr/>
        </p:nvSpPr>
        <p:spPr>
          <a:xfrm rot="0" flipH="0" flipV="0">
            <a:off x="2602890" y="2177093"/>
            <a:ext cx="82981" cy="83463"/>
          </a:xfrm>
          <a:custGeom>
            <a:pathLst>
              <a:path w="82981" h="83463">
                <a:moveTo>
                  <a:pt x="33401" y="13106"/>
                </a:moveTo>
                <a:cubicBezTo>
                  <a:pt x="63245" y="37959"/>
                  <a:pt x="82981" y="61835"/>
                  <a:pt x="79171" y="83463"/>
                </a:cubicBezTo>
                <a:cubicBezTo>
                  <a:pt x="60985" y="63779"/>
                  <a:pt x="39890" y="42862"/>
                  <a:pt x="13170" y="28091"/>
                </a:cubicBezTo>
                <a:cubicBezTo>
                  <a:pt x="0" y="23443"/>
                  <a:pt x="22378" y="0"/>
                  <a:pt x="33401" y="13106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5" name="Picture 215"/>
          <p:cNvPicPr>
            <a:picLocks noChangeAspect="0" noChangeArrowheads="1"/>
          </p:cNvPicPr>
          <p:nvPr/>
        </p:nvPicPr>
        <p:blipFill>
          <a:blip r:embed="rId2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21134" y="2153235"/>
            <a:ext cx="270668" cy="145423"/>
          </a:xfrm>
          <a:prstGeom prst="rect">
            <a:avLst/>
          </a:prstGeom>
          <a:noFill/>
          <a:extLst/>
        </p:spPr>
      </p:pic>
      <p:sp>
        <p:nvSpPr>
          <p:cNvPr id="216" name="Freeform 216"/>
          <p:cNvSpPr/>
          <p:nvPr/>
        </p:nvSpPr>
        <p:spPr>
          <a:xfrm rot="0" flipH="0" flipV="0">
            <a:off x="2632520" y="2154650"/>
            <a:ext cx="246582" cy="136613"/>
          </a:xfrm>
          <a:custGeom>
            <a:pathLst>
              <a:path w="246582" h="136613">
                <a:moveTo>
                  <a:pt x="9042" y="14744"/>
                </a:moveTo>
                <a:cubicBezTo>
                  <a:pt x="92595" y="0"/>
                  <a:pt x="162572" y="35444"/>
                  <a:pt x="246582" y="15594"/>
                </a:cubicBezTo>
                <a:cubicBezTo>
                  <a:pt x="238429" y="51294"/>
                  <a:pt x="199389" y="69226"/>
                  <a:pt x="101332" y="53174"/>
                </a:cubicBezTo>
                <a:cubicBezTo>
                  <a:pt x="103479" y="84632"/>
                  <a:pt x="131520" y="106158"/>
                  <a:pt x="164134" y="125932"/>
                </a:cubicBezTo>
                <a:cubicBezTo>
                  <a:pt x="123189" y="136613"/>
                  <a:pt x="81978" y="132117"/>
                  <a:pt x="49351" y="105612"/>
                </a:cubicBezTo>
                <a:cubicBezTo>
                  <a:pt x="54939" y="76694"/>
                  <a:pt x="18173" y="49148"/>
                  <a:pt x="2184" y="33984"/>
                </a:cubicBezTo>
                <a:cubicBezTo>
                  <a:pt x="0" y="27723"/>
                  <a:pt x="1829" y="21068"/>
                  <a:pt x="9042" y="14744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7" name="Picture 217"/>
          <p:cNvPicPr>
            <a:picLocks noChangeAspect="0" noChangeArrowheads="1"/>
          </p:cNvPicPr>
          <p:nvPr/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53588" y="2186408"/>
            <a:ext cx="92964" cy="34284"/>
          </a:xfrm>
          <a:prstGeom prst="rect">
            <a:avLst/>
          </a:prstGeom>
          <a:noFill/>
          <a:extLst/>
        </p:spPr>
      </p:pic>
      <p:sp>
        <p:nvSpPr>
          <p:cNvPr id="218" name="Freeform 218"/>
          <p:cNvSpPr/>
          <p:nvPr/>
        </p:nvSpPr>
        <p:spPr>
          <a:xfrm rot="0" flipH="0" flipV="0">
            <a:off x="2666305" y="2199105"/>
            <a:ext cx="67538" cy="9359"/>
          </a:xfrm>
          <a:custGeom>
            <a:pathLst>
              <a:path w="67538" h="9359">
                <a:moveTo>
                  <a:pt x="0" y="0"/>
                </a:moveTo>
                <a:cubicBezTo>
                  <a:pt x="2921" y="8458"/>
                  <a:pt x="32524" y="9359"/>
                  <a:pt x="67538" y="8724"/>
                </a:cubicBezTo>
              </a:path>
            </a:pathLst>
          </a:custGeom>
          <a:noFill/>
          <a:ln w="9448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Freeform 219"/>
          <p:cNvSpPr/>
          <p:nvPr/>
        </p:nvSpPr>
        <p:spPr>
          <a:xfrm rot="0" flipH="0" flipV="0">
            <a:off x="2676107" y="2205960"/>
            <a:ext cx="53301" cy="42239"/>
          </a:xfrm>
          <a:custGeom>
            <a:pathLst>
              <a:path w="53301" h="42239">
                <a:moveTo>
                  <a:pt x="35293" y="2006"/>
                </a:moveTo>
                <a:lnTo>
                  <a:pt x="4852" y="0"/>
                </a:lnTo>
                <a:cubicBezTo>
                  <a:pt x="0" y="10794"/>
                  <a:pt x="9170" y="26567"/>
                  <a:pt x="16701" y="31342"/>
                </a:cubicBezTo>
                <a:cubicBezTo>
                  <a:pt x="33884" y="42239"/>
                  <a:pt x="53301" y="35381"/>
                  <a:pt x="52920" y="22859"/>
                </a:cubicBezTo>
                <a:cubicBezTo>
                  <a:pt x="52730" y="16776"/>
                  <a:pt x="33833" y="12902"/>
                  <a:pt x="35293" y="2006"/>
                </a:cubicBezTo>
              </a:path>
            </a:pathLst>
          </a:custGeom>
          <a:solidFill>
            <a:srgbClr val="FFCC3A">
              <a:alpha val="100000"/>
            </a:srgbClr>
          </a:solidFill>
          <a:ln w="944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Freeform 220"/>
          <p:cNvSpPr/>
          <p:nvPr/>
        </p:nvSpPr>
        <p:spPr>
          <a:xfrm rot="0" flipH="0" flipV="0">
            <a:off x="2676107" y="2205960"/>
            <a:ext cx="53301" cy="42239"/>
          </a:xfrm>
          <a:custGeom>
            <a:pathLst>
              <a:path w="53301" h="42239">
                <a:moveTo>
                  <a:pt x="35293" y="2006"/>
                </a:moveTo>
                <a:lnTo>
                  <a:pt x="4852" y="0"/>
                </a:lnTo>
                <a:cubicBezTo>
                  <a:pt x="0" y="10794"/>
                  <a:pt x="9170" y="26555"/>
                  <a:pt x="16701" y="31342"/>
                </a:cubicBezTo>
                <a:cubicBezTo>
                  <a:pt x="33884" y="42239"/>
                  <a:pt x="53301" y="35381"/>
                  <a:pt x="52920" y="22859"/>
                </a:cubicBezTo>
                <a:cubicBezTo>
                  <a:pt x="52730" y="16776"/>
                  <a:pt x="33833" y="12902"/>
                  <a:pt x="35293" y="2006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1" name="Picture 221"/>
          <p:cNvPicPr>
            <a:picLocks noChangeAspect="0" noChangeArrowheads="1"/>
          </p:cNvPicPr>
          <p:nvPr/>
        </p:nvPicPr>
        <p:blipFill>
          <a:blip r:embed="rId2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22270" y="2196758"/>
            <a:ext cx="151231" cy="63531"/>
          </a:xfrm>
          <a:prstGeom prst="rect">
            <a:avLst/>
          </a:prstGeom>
          <a:noFill/>
          <a:extLst/>
        </p:spPr>
      </p:pic>
      <p:sp>
        <p:nvSpPr>
          <p:cNvPr id="222" name="Freeform 222"/>
          <p:cNvSpPr/>
          <p:nvPr/>
        </p:nvSpPr>
        <p:spPr>
          <a:xfrm rot="0" flipH="0" flipV="0">
            <a:off x="2734967" y="2209461"/>
            <a:ext cx="125831" cy="40906"/>
          </a:xfrm>
          <a:custGeom>
            <a:pathLst>
              <a:path w="125831" h="40906">
                <a:moveTo>
                  <a:pt x="125831" y="0"/>
                </a:moveTo>
                <a:cubicBezTo>
                  <a:pt x="83718" y="7480"/>
                  <a:pt x="41834" y="7188"/>
                  <a:pt x="0" y="342"/>
                </a:cubicBezTo>
                <a:cubicBezTo>
                  <a:pt x="559" y="11417"/>
                  <a:pt x="7010" y="23685"/>
                  <a:pt x="16459" y="36550"/>
                </a:cubicBezTo>
                <a:cubicBezTo>
                  <a:pt x="62674" y="40906"/>
                  <a:pt x="104889" y="38430"/>
                  <a:pt x="125831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3" name="Picture 223"/>
          <p:cNvPicPr>
            <a:picLocks noChangeAspect="0" noChangeArrowheads="1"/>
          </p:cNvPicPr>
          <p:nvPr/>
        </p:nvPicPr>
        <p:blipFill>
          <a:blip r:embed="rId2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50845" y="2211185"/>
            <a:ext cx="83832" cy="33782"/>
          </a:xfrm>
          <a:prstGeom prst="rect">
            <a:avLst/>
          </a:prstGeom>
          <a:noFill/>
          <a:extLst/>
        </p:spPr>
      </p:pic>
      <p:sp>
        <p:nvSpPr>
          <p:cNvPr id="224" name="Freeform 224"/>
          <p:cNvSpPr/>
          <p:nvPr/>
        </p:nvSpPr>
        <p:spPr>
          <a:xfrm rot="0" flipH="0" flipV="0">
            <a:off x="2763542" y="2223384"/>
            <a:ext cx="58432" cy="11099"/>
          </a:xfrm>
          <a:custGeom>
            <a:pathLst>
              <a:path w="58432" h="11099">
                <a:moveTo>
                  <a:pt x="14681" y="698"/>
                </a:moveTo>
                <a:cubicBezTo>
                  <a:pt x="28701" y="203"/>
                  <a:pt x="35407" y="0"/>
                  <a:pt x="58432" y="3885"/>
                </a:cubicBezTo>
                <a:cubicBezTo>
                  <a:pt x="38849" y="11099"/>
                  <a:pt x="30809" y="5955"/>
                  <a:pt x="14186" y="8889"/>
                </a:cubicBezTo>
                <a:lnTo>
                  <a:pt x="0" y="6438"/>
                </a:lnTo>
                <a:lnTo>
                  <a:pt x="14681" y="698"/>
                </a:ln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5" name="Picture 225"/>
          <p:cNvPicPr>
            <a:picLocks noChangeAspect="0" noChangeArrowheads="1"/>
          </p:cNvPicPr>
          <p:nvPr/>
        </p:nvPicPr>
        <p:blipFill>
          <a:blip r:embed="rId2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97899" y="2525852"/>
            <a:ext cx="108489" cy="62445"/>
          </a:xfrm>
          <a:prstGeom prst="rect">
            <a:avLst/>
          </a:prstGeom>
          <a:noFill/>
          <a:extLst/>
        </p:spPr>
      </p:pic>
      <p:sp>
        <p:nvSpPr>
          <p:cNvPr id="226" name="Freeform 226"/>
          <p:cNvSpPr/>
          <p:nvPr/>
        </p:nvSpPr>
        <p:spPr>
          <a:xfrm rot="0" flipH="0" flipV="0">
            <a:off x="2706448" y="2538120"/>
            <a:ext cx="91465" cy="37477"/>
          </a:xfrm>
          <a:custGeom>
            <a:pathLst>
              <a:path w="91465" h="37477">
                <a:moveTo>
                  <a:pt x="16027" y="12039"/>
                </a:moveTo>
                <a:cubicBezTo>
                  <a:pt x="26987" y="16890"/>
                  <a:pt x="39039" y="17068"/>
                  <a:pt x="51447" y="13080"/>
                </a:cubicBezTo>
                <a:cubicBezTo>
                  <a:pt x="59511" y="10490"/>
                  <a:pt x="67449" y="5296"/>
                  <a:pt x="76174" y="1346"/>
                </a:cubicBezTo>
                <a:cubicBezTo>
                  <a:pt x="79158" y="0"/>
                  <a:pt x="83387" y="165"/>
                  <a:pt x="86232" y="1740"/>
                </a:cubicBezTo>
                <a:cubicBezTo>
                  <a:pt x="91465" y="15239"/>
                  <a:pt x="75894" y="25780"/>
                  <a:pt x="50037" y="37337"/>
                </a:cubicBezTo>
                <a:lnTo>
                  <a:pt x="5182" y="37477"/>
                </a:lnTo>
                <a:cubicBezTo>
                  <a:pt x="4483" y="28777"/>
                  <a:pt x="0" y="4940"/>
                  <a:pt x="16027" y="12039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7" name="Picture 227"/>
          <p:cNvPicPr>
            <a:picLocks noChangeAspect="0" noChangeArrowheads="1"/>
          </p:cNvPicPr>
          <p:nvPr/>
        </p:nvPicPr>
        <p:blipFill>
          <a:blip r:embed="rId2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80995" y="2194637"/>
            <a:ext cx="47854" cy="47671"/>
          </a:xfrm>
          <a:prstGeom prst="rect">
            <a:avLst/>
          </a:prstGeom>
          <a:noFill/>
          <a:extLst/>
        </p:spPr>
      </p:pic>
      <p:sp>
        <p:nvSpPr>
          <p:cNvPr id="228" name="Freeform 228"/>
          <p:cNvSpPr/>
          <p:nvPr/>
        </p:nvSpPr>
        <p:spPr>
          <a:xfrm rot="0" flipH="0" flipV="0">
            <a:off x="2693700" y="2207339"/>
            <a:ext cx="33552" cy="31762"/>
          </a:xfrm>
          <a:custGeom>
            <a:pathLst>
              <a:path w="33552" h="31762">
                <a:moveTo>
                  <a:pt x="14922" y="571"/>
                </a:moveTo>
                <a:lnTo>
                  <a:pt x="0" y="0"/>
                </a:lnTo>
                <a:cubicBezTo>
                  <a:pt x="3302" y="31762"/>
                  <a:pt x="33552" y="23913"/>
                  <a:pt x="18071" y="10921"/>
                </a:cubicBezTo>
                <a:cubicBezTo>
                  <a:pt x="15620" y="8876"/>
                  <a:pt x="16687" y="5206"/>
                  <a:pt x="14922" y="571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9" name="Picture 229"/>
          <p:cNvPicPr>
            <a:picLocks noChangeAspect="0" noChangeArrowheads="1"/>
          </p:cNvPicPr>
          <p:nvPr/>
        </p:nvPicPr>
        <p:blipFill>
          <a:blip r:embed="rId2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76372" y="2254010"/>
            <a:ext cx="134007" cy="127849"/>
          </a:xfrm>
          <a:prstGeom prst="rect">
            <a:avLst/>
          </a:prstGeom>
          <a:noFill/>
          <a:extLst/>
        </p:spPr>
      </p:pic>
      <p:sp>
        <p:nvSpPr>
          <p:cNvPr id="230" name="Freeform 230"/>
          <p:cNvSpPr/>
          <p:nvPr/>
        </p:nvSpPr>
        <p:spPr>
          <a:xfrm rot="0" flipH="0" flipV="0">
            <a:off x="2689063" y="2266710"/>
            <a:ext cx="109575" cy="102450"/>
          </a:xfrm>
          <a:custGeom>
            <a:pathLst>
              <a:path w="109575" h="102450">
                <a:moveTo>
                  <a:pt x="0" y="0"/>
                </a:moveTo>
                <a:cubicBezTo>
                  <a:pt x="25247" y="15316"/>
                  <a:pt x="53136" y="22377"/>
                  <a:pt x="84493" y="18249"/>
                </a:cubicBezTo>
                <a:cubicBezTo>
                  <a:pt x="102184" y="39306"/>
                  <a:pt x="109575" y="67818"/>
                  <a:pt x="108521" y="102450"/>
                </a:cubicBezTo>
                <a:cubicBezTo>
                  <a:pt x="75526" y="62204"/>
                  <a:pt x="31267" y="37579"/>
                  <a:pt x="0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Freeform 231"/>
          <p:cNvSpPr/>
          <p:nvPr/>
        </p:nvSpPr>
        <p:spPr>
          <a:xfrm rot="0" flipH="0" flipV="0">
            <a:off x="2746319" y="2285746"/>
            <a:ext cx="36817" cy="51765"/>
          </a:xfrm>
          <a:custGeom>
            <a:pathLst>
              <a:path w="36817" h="51765">
                <a:moveTo>
                  <a:pt x="13500" y="330"/>
                </a:moveTo>
                <a:cubicBezTo>
                  <a:pt x="26644" y="17119"/>
                  <a:pt x="33375" y="34327"/>
                  <a:pt x="36817" y="51765"/>
                </a:cubicBezTo>
                <a:cubicBezTo>
                  <a:pt x="26504" y="32829"/>
                  <a:pt x="14490" y="15366"/>
                  <a:pt x="0" y="0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2" name="Picture 232"/>
          <p:cNvPicPr>
            <a:picLocks noChangeAspect="0" noChangeArrowheads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38716" y="2232331"/>
            <a:ext cx="133134" cy="116560"/>
          </a:xfrm>
          <a:prstGeom prst="rect">
            <a:avLst/>
          </a:prstGeom>
          <a:noFill/>
          <a:extLst/>
        </p:spPr>
      </p:pic>
      <p:sp>
        <p:nvSpPr>
          <p:cNvPr id="233" name="Freeform 233"/>
          <p:cNvSpPr/>
          <p:nvPr/>
        </p:nvSpPr>
        <p:spPr>
          <a:xfrm rot="0" flipH="0" flipV="0">
            <a:off x="2751424" y="2245031"/>
            <a:ext cx="107720" cy="91147"/>
          </a:xfrm>
          <a:custGeom>
            <a:pathLst>
              <a:path w="107720" h="91147">
                <a:moveTo>
                  <a:pt x="58648" y="0"/>
                </a:moveTo>
                <a:cubicBezTo>
                  <a:pt x="89851" y="30048"/>
                  <a:pt x="104952" y="60464"/>
                  <a:pt x="107720" y="91147"/>
                </a:cubicBezTo>
                <a:cubicBezTo>
                  <a:pt x="96722" y="83845"/>
                  <a:pt x="36589" y="49644"/>
                  <a:pt x="33426" y="38214"/>
                </a:cubicBezTo>
                <a:lnTo>
                  <a:pt x="45225" y="35559"/>
                </a:lnTo>
                <a:cubicBezTo>
                  <a:pt x="28334" y="25603"/>
                  <a:pt x="12916" y="14363"/>
                  <a:pt x="0" y="977"/>
                </a:cubicBezTo>
                <a:cubicBezTo>
                  <a:pt x="19545" y="3301"/>
                  <a:pt x="39103" y="2997"/>
                  <a:pt x="58648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Freeform 234"/>
          <p:cNvSpPr/>
          <p:nvPr/>
        </p:nvSpPr>
        <p:spPr>
          <a:xfrm rot="0" flipH="0" flipV="0">
            <a:off x="2778589" y="2247089"/>
            <a:ext cx="60121" cy="62826"/>
          </a:xfrm>
          <a:custGeom>
            <a:pathLst>
              <a:path w="60121" h="62826">
                <a:moveTo>
                  <a:pt x="16179" y="0"/>
                </a:moveTo>
                <a:cubicBezTo>
                  <a:pt x="36270" y="19062"/>
                  <a:pt x="50367" y="40195"/>
                  <a:pt x="60121" y="62826"/>
                </a:cubicBezTo>
                <a:cubicBezTo>
                  <a:pt x="41490" y="39369"/>
                  <a:pt x="21538" y="18440"/>
                  <a:pt x="0" y="482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5" name="Picture 235"/>
          <p:cNvPicPr>
            <a:picLocks noChangeAspect="0" noChangeArrowheads="1"/>
          </p:cNvPicPr>
          <p:nvPr/>
        </p:nvPicPr>
        <p:blipFill>
          <a:blip r:embed="rId2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97416" y="2221727"/>
            <a:ext cx="137909" cy="86058"/>
          </a:xfrm>
          <a:prstGeom prst="rect">
            <a:avLst/>
          </a:prstGeom>
          <a:noFill/>
          <a:extLst/>
        </p:spPr>
      </p:pic>
      <p:sp>
        <p:nvSpPr>
          <p:cNvPr id="236" name="Freeform 236"/>
          <p:cNvSpPr/>
          <p:nvPr/>
        </p:nvSpPr>
        <p:spPr>
          <a:xfrm rot="0" flipH="0" flipV="0">
            <a:off x="2810106" y="2234427"/>
            <a:ext cx="112521" cy="66852"/>
          </a:xfrm>
          <a:custGeom>
            <a:pathLst>
              <a:path w="112521" h="66852">
                <a:moveTo>
                  <a:pt x="27711" y="0"/>
                </a:moveTo>
                <a:cubicBezTo>
                  <a:pt x="45363" y="12217"/>
                  <a:pt x="55409" y="19684"/>
                  <a:pt x="75069" y="28943"/>
                </a:cubicBezTo>
                <a:cubicBezTo>
                  <a:pt x="84746" y="33489"/>
                  <a:pt x="102107" y="32384"/>
                  <a:pt x="112521" y="33528"/>
                </a:cubicBezTo>
                <a:cubicBezTo>
                  <a:pt x="110438" y="66852"/>
                  <a:pt x="75767" y="64160"/>
                  <a:pt x="33806" y="53441"/>
                </a:cubicBezTo>
                <a:cubicBezTo>
                  <a:pt x="24905" y="37820"/>
                  <a:pt x="13259" y="23469"/>
                  <a:pt x="0" y="10363"/>
                </a:cubicBezTo>
                <a:cubicBezTo>
                  <a:pt x="9982" y="8280"/>
                  <a:pt x="19990" y="5029"/>
                  <a:pt x="27711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Freeform 237"/>
          <p:cNvSpPr/>
          <p:nvPr/>
        </p:nvSpPr>
        <p:spPr>
          <a:xfrm rot="0" flipH="0" flipV="0">
            <a:off x="2827053" y="2248602"/>
            <a:ext cx="59004" cy="31838"/>
          </a:xfrm>
          <a:custGeom>
            <a:pathLst>
              <a:path w="59004" h="31838">
                <a:moveTo>
                  <a:pt x="0" y="0"/>
                </a:moveTo>
                <a:cubicBezTo>
                  <a:pt x="20142" y="15062"/>
                  <a:pt x="35953" y="21602"/>
                  <a:pt x="59004" y="29870"/>
                </a:cubicBezTo>
                <a:cubicBezTo>
                  <a:pt x="47713" y="31838"/>
                  <a:pt x="35852" y="28803"/>
                  <a:pt x="23583" y="22351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8" name="Picture 238"/>
          <p:cNvPicPr>
            <a:picLocks noChangeAspect="0" noChangeArrowheads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31223" y="2275154"/>
            <a:ext cx="114807" cy="96164"/>
          </a:xfrm>
          <a:prstGeom prst="rect">
            <a:avLst/>
          </a:prstGeom>
          <a:noFill/>
          <a:extLst/>
        </p:spPr>
      </p:pic>
      <p:sp>
        <p:nvSpPr>
          <p:cNvPr id="239" name="Freeform 239"/>
          <p:cNvSpPr/>
          <p:nvPr/>
        </p:nvSpPr>
        <p:spPr>
          <a:xfrm rot="0" flipH="0" flipV="0">
            <a:off x="2843919" y="2287856"/>
            <a:ext cx="89407" cy="70764"/>
          </a:xfrm>
          <a:custGeom>
            <a:pathLst>
              <a:path w="89407" h="70764">
                <a:moveTo>
                  <a:pt x="0" y="0"/>
                </a:moveTo>
                <a:cubicBezTo>
                  <a:pt x="18288" y="5295"/>
                  <a:pt x="36169" y="7645"/>
                  <a:pt x="53593" y="6667"/>
                </a:cubicBezTo>
                <a:cubicBezTo>
                  <a:pt x="75996" y="23342"/>
                  <a:pt x="89331" y="44081"/>
                  <a:pt x="89407" y="70764"/>
                </a:cubicBezTo>
                <a:cubicBezTo>
                  <a:pt x="60832" y="64058"/>
                  <a:pt x="34848" y="53378"/>
                  <a:pt x="13385" y="35674"/>
                </a:cubicBezTo>
                <a:cubicBezTo>
                  <a:pt x="10667" y="22225"/>
                  <a:pt x="6045" y="10502"/>
                  <a:pt x="0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Freeform 240"/>
          <p:cNvSpPr/>
          <p:nvPr/>
        </p:nvSpPr>
        <p:spPr>
          <a:xfrm rot="0" flipH="0" flipV="0">
            <a:off x="2776887" y="2284543"/>
            <a:ext cx="136486" cy="71754"/>
          </a:xfrm>
          <a:custGeom>
            <a:pathLst>
              <a:path w="136486" h="71754">
                <a:moveTo>
                  <a:pt x="90906" y="10896"/>
                </a:moveTo>
                <a:cubicBezTo>
                  <a:pt x="108978" y="23608"/>
                  <a:pt x="126237" y="36943"/>
                  <a:pt x="136486" y="55511"/>
                </a:cubicBezTo>
                <a:cubicBezTo>
                  <a:pt x="96100" y="35635"/>
                  <a:pt x="74066" y="19201"/>
                  <a:pt x="73444" y="6769"/>
                </a:cubicBezTo>
                <a:moveTo>
                  <a:pt x="37262" y="25107"/>
                </a:moveTo>
                <a:cubicBezTo>
                  <a:pt x="49441" y="40563"/>
                  <a:pt x="56147" y="53377"/>
                  <a:pt x="59258" y="71754"/>
                </a:cubicBezTo>
                <a:cubicBezTo>
                  <a:pt x="40094" y="40093"/>
                  <a:pt x="20142" y="18706"/>
                  <a:pt x="0" y="0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1" name="Picture 241"/>
          <p:cNvPicPr>
            <a:picLocks noChangeAspect="0" noChangeArrowheads="1"/>
          </p:cNvPicPr>
          <p:nvPr/>
        </p:nvPicPr>
        <p:blipFill>
          <a:blip r:embed="rId2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67418" y="2317090"/>
            <a:ext cx="91180" cy="156007"/>
          </a:xfrm>
          <a:prstGeom prst="rect">
            <a:avLst/>
          </a:prstGeom>
          <a:noFill/>
          <a:extLst/>
        </p:spPr>
      </p:pic>
      <p:sp>
        <p:nvSpPr>
          <p:cNvPr id="242" name="Freeform 242"/>
          <p:cNvSpPr/>
          <p:nvPr/>
        </p:nvSpPr>
        <p:spPr>
          <a:xfrm rot="0" flipH="0" flipV="0">
            <a:off x="2780121" y="2329790"/>
            <a:ext cx="72110" cy="130606"/>
          </a:xfrm>
          <a:custGeom>
            <a:pathLst>
              <a:path w="72110" h="130606">
                <a:moveTo>
                  <a:pt x="0" y="20294"/>
                </a:moveTo>
                <a:cubicBezTo>
                  <a:pt x="5854" y="25755"/>
                  <a:pt x="11671" y="32384"/>
                  <a:pt x="17462" y="39369"/>
                </a:cubicBezTo>
                <a:cubicBezTo>
                  <a:pt x="17792" y="25666"/>
                  <a:pt x="17043" y="12420"/>
                  <a:pt x="14376" y="0"/>
                </a:cubicBezTo>
                <a:cubicBezTo>
                  <a:pt x="24066" y="19964"/>
                  <a:pt x="40144" y="35318"/>
                  <a:pt x="60845" y="47345"/>
                </a:cubicBezTo>
                <a:cubicBezTo>
                  <a:pt x="72110" y="83006"/>
                  <a:pt x="63068" y="109168"/>
                  <a:pt x="43916" y="130606"/>
                </a:cubicBezTo>
                <a:cubicBezTo>
                  <a:pt x="38036" y="91845"/>
                  <a:pt x="18173" y="49351"/>
                  <a:pt x="0" y="20294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3" name="Picture 243"/>
          <p:cNvPicPr>
            <a:picLocks noChangeAspect="0" noChangeArrowheads="1"/>
          </p:cNvPicPr>
          <p:nvPr/>
        </p:nvPicPr>
        <p:blipFill>
          <a:blip r:embed="rId2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25305" y="2310461"/>
            <a:ext cx="98068" cy="120192"/>
          </a:xfrm>
          <a:prstGeom prst="rect">
            <a:avLst/>
          </a:prstGeom>
          <a:noFill/>
          <a:extLst/>
        </p:spPr>
      </p:pic>
      <p:sp>
        <p:nvSpPr>
          <p:cNvPr id="244" name="Freeform 244"/>
          <p:cNvSpPr/>
          <p:nvPr/>
        </p:nvSpPr>
        <p:spPr>
          <a:xfrm rot="0" flipH="0" flipV="0">
            <a:off x="2838015" y="2323159"/>
            <a:ext cx="75628" cy="94792"/>
          </a:xfrm>
          <a:custGeom>
            <a:pathLst>
              <a:path w="75628" h="94792">
                <a:moveTo>
                  <a:pt x="0" y="0"/>
                </a:moveTo>
                <a:lnTo>
                  <a:pt x="21132" y="13017"/>
                </a:lnTo>
                <a:cubicBezTo>
                  <a:pt x="20815" y="8750"/>
                  <a:pt x="20243" y="4546"/>
                  <a:pt x="19291" y="368"/>
                </a:cubicBezTo>
                <a:cubicBezTo>
                  <a:pt x="27609" y="6667"/>
                  <a:pt x="40767" y="17513"/>
                  <a:pt x="56210" y="22631"/>
                </a:cubicBezTo>
                <a:cubicBezTo>
                  <a:pt x="72555" y="40563"/>
                  <a:pt x="75628" y="65455"/>
                  <a:pt x="70167" y="94792"/>
                </a:cubicBezTo>
                <a:cubicBezTo>
                  <a:pt x="45516" y="77381"/>
                  <a:pt x="27546" y="58635"/>
                  <a:pt x="15570" y="38696"/>
                </a:cubicBezTo>
                <a:cubicBezTo>
                  <a:pt x="14770" y="17284"/>
                  <a:pt x="5689" y="8153"/>
                  <a:pt x="0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5" name="Picture 245"/>
          <p:cNvPicPr>
            <a:picLocks noChangeAspect="0" noChangeArrowheads="1"/>
          </p:cNvPicPr>
          <p:nvPr/>
        </p:nvPicPr>
        <p:blipFill>
          <a:blip r:embed="rId2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81693" y="2333283"/>
            <a:ext cx="87464" cy="137388"/>
          </a:xfrm>
          <a:prstGeom prst="rect">
            <a:avLst/>
          </a:prstGeom>
          <a:noFill/>
          <a:extLst/>
        </p:spPr>
      </p:pic>
      <p:sp>
        <p:nvSpPr>
          <p:cNvPr id="246" name="Freeform 246"/>
          <p:cNvSpPr/>
          <p:nvPr/>
        </p:nvSpPr>
        <p:spPr>
          <a:xfrm rot="0" flipH="0" flipV="0">
            <a:off x="2894397" y="2345973"/>
            <a:ext cx="67856" cy="111988"/>
          </a:xfrm>
          <a:custGeom>
            <a:pathLst>
              <a:path w="67856" h="111988">
                <a:moveTo>
                  <a:pt x="0" y="0"/>
                </a:moveTo>
                <a:cubicBezTo>
                  <a:pt x="12649" y="5499"/>
                  <a:pt x="25679" y="9499"/>
                  <a:pt x="38925" y="12649"/>
                </a:cubicBezTo>
                <a:cubicBezTo>
                  <a:pt x="61036" y="40551"/>
                  <a:pt x="67856" y="73418"/>
                  <a:pt x="56946" y="111988"/>
                </a:cubicBezTo>
                <a:cubicBezTo>
                  <a:pt x="32219" y="96456"/>
                  <a:pt x="18453" y="78638"/>
                  <a:pt x="15709" y="58559"/>
                </a:cubicBezTo>
                <a:cubicBezTo>
                  <a:pt x="18084" y="31915"/>
                  <a:pt x="12280" y="12928"/>
                  <a:pt x="0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7" name="Picture 247"/>
          <p:cNvPicPr>
            <a:picLocks noChangeAspect="0" noChangeArrowheads="1"/>
          </p:cNvPicPr>
          <p:nvPr/>
        </p:nvPicPr>
        <p:blipFill>
          <a:blip r:embed="rId2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28201" y="2349158"/>
            <a:ext cx="76174" cy="137273"/>
          </a:xfrm>
          <a:prstGeom prst="rect">
            <a:avLst/>
          </a:prstGeom>
          <a:noFill/>
          <a:extLst/>
        </p:spPr>
      </p:pic>
      <p:sp>
        <p:nvSpPr>
          <p:cNvPr id="248" name="Freeform 248"/>
          <p:cNvSpPr/>
          <p:nvPr/>
        </p:nvSpPr>
        <p:spPr>
          <a:xfrm rot="0" flipH="0" flipV="0">
            <a:off x="2840906" y="2361863"/>
            <a:ext cx="55079" cy="111860"/>
          </a:xfrm>
          <a:custGeom>
            <a:pathLst>
              <a:path w="55079" h="111860">
                <a:moveTo>
                  <a:pt x="0" y="15252"/>
                </a:moveTo>
                <a:lnTo>
                  <a:pt x="9499" y="20522"/>
                </a:lnTo>
                <a:cubicBezTo>
                  <a:pt x="12064" y="13843"/>
                  <a:pt x="12941" y="6972"/>
                  <a:pt x="12674" y="0"/>
                </a:cubicBezTo>
                <a:cubicBezTo>
                  <a:pt x="21894" y="12890"/>
                  <a:pt x="31534" y="26821"/>
                  <a:pt x="44450" y="37832"/>
                </a:cubicBezTo>
                <a:cubicBezTo>
                  <a:pt x="55079" y="60273"/>
                  <a:pt x="52870" y="84771"/>
                  <a:pt x="34556" y="111860"/>
                </a:cubicBezTo>
                <a:cubicBezTo>
                  <a:pt x="19329" y="90461"/>
                  <a:pt x="5206" y="69023"/>
                  <a:pt x="5029" y="45973"/>
                </a:cubicBezTo>
                <a:cubicBezTo>
                  <a:pt x="4940" y="33908"/>
                  <a:pt x="3086" y="23862"/>
                  <a:pt x="0" y="15252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Freeform 249"/>
          <p:cNvSpPr/>
          <p:nvPr/>
        </p:nvSpPr>
        <p:spPr>
          <a:xfrm rot="0" flipH="0" flipV="0">
            <a:off x="2802195" y="2333945"/>
            <a:ext cx="136550" cy="106946"/>
          </a:xfrm>
          <a:custGeom>
            <a:pathLst>
              <a:path w="136550" h="106946">
                <a:moveTo>
                  <a:pt x="120764" y="38811"/>
                </a:moveTo>
                <a:cubicBezTo>
                  <a:pt x="128015" y="53098"/>
                  <a:pt x="134492" y="67754"/>
                  <a:pt x="136550" y="84632"/>
                </a:cubicBezTo>
                <a:cubicBezTo>
                  <a:pt x="131292" y="70954"/>
                  <a:pt x="124650" y="59931"/>
                  <a:pt x="117132" y="50456"/>
                </a:cubicBezTo>
                <a:moveTo>
                  <a:pt x="63056" y="0"/>
                </a:moveTo>
                <a:lnTo>
                  <a:pt x="96050" y="57480"/>
                </a:lnTo>
                <a:lnTo>
                  <a:pt x="58204" y="6300"/>
                </a:lnTo>
                <a:moveTo>
                  <a:pt x="71298" y="78104"/>
                </a:moveTo>
                <a:cubicBezTo>
                  <a:pt x="72251" y="86791"/>
                  <a:pt x="72771" y="96316"/>
                  <a:pt x="72759" y="106946"/>
                </a:cubicBezTo>
                <a:cubicBezTo>
                  <a:pt x="69431" y="88861"/>
                  <a:pt x="64199" y="72339"/>
                  <a:pt x="56998" y="57480"/>
                </a:cubicBezTo>
                <a:moveTo>
                  <a:pt x="27166" y="47294"/>
                </a:moveTo>
                <a:cubicBezTo>
                  <a:pt x="30480" y="56463"/>
                  <a:pt x="31039" y="66179"/>
                  <a:pt x="27902" y="76644"/>
                </a:cubicBezTo>
                <a:cubicBezTo>
                  <a:pt x="22047" y="52806"/>
                  <a:pt x="11671" y="36284"/>
                  <a:pt x="0" y="21832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0" name="Picture 250"/>
          <p:cNvPicPr>
            <a:picLocks noChangeAspect="0" noChangeArrowheads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37466" y="2411515"/>
            <a:ext cx="104094" cy="139045"/>
          </a:xfrm>
          <a:prstGeom prst="rect">
            <a:avLst/>
          </a:prstGeom>
          <a:noFill/>
          <a:extLst/>
        </p:spPr>
      </p:pic>
      <p:sp>
        <p:nvSpPr>
          <p:cNvPr id="251" name="Freeform 251"/>
          <p:cNvSpPr/>
          <p:nvPr/>
        </p:nvSpPr>
        <p:spPr>
          <a:xfrm rot="0" flipH="0" flipV="0">
            <a:off x="2719631" y="2424201"/>
            <a:ext cx="109220" cy="168084"/>
          </a:xfrm>
          <a:custGeom>
            <a:pathLst>
              <a:path w="109220" h="168084">
                <a:moveTo>
                  <a:pt x="109220" y="30416"/>
                </a:moveTo>
                <a:cubicBezTo>
                  <a:pt x="101715" y="168084"/>
                  <a:pt x="0" y="96849"/>
                  <a:pt x="39688" y="82206"/>
                </a:cubicBezTo>
                <a:cubicBezTo>
                  <a:pt x="45162" y="80174"/>
                  <a:pt x="52083" y="81851"/>
                  <a:pt x="56846" y="78968"/>
                </a:cubicBezTo>
                <a:cubicBezTo>
                  <a:pt x="78664" y="65747"/>
                  <a:pt x="92736" y="40804"/>
                  <a:pt x="95517" y="0"/>
                </a:cubicBezTo>
                <a:cubicBezTo>
                  <a:pt x="99162" y="10693"/>
                  <a:pt x="102020" y="22771"/>
                  <a:pt x="104344" y="35749"/>
                </a:cubicBezTo>
                <a:lnTo>
                  <a:pt x="109220" y="30416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2" name="Picture 252"/>
          <p:cNvPicPr>
            <a:picLocks noChangeAspect="0" noChangeArrowheads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85719" y="2395144"/>
            <a:ext cx="94513" cy="157632"/>
          </a:xfrm>
          <a:prstGeom prst="rect">
            <a:avLst/>
          </a:prstGeom>
          <a:noFill/>
          <a:extLst/>
        </p:spPr>
      </p:pic>
      <p:sp>
        <p:nvSpPr>
          <p:cNvPr id="253" name="Freeform 253"/>
          <p:cNvSpPr/>
          <p:nvPr/>
        </p:nvSpPr>
        <p:spPr>
          <a:xfrm rot="0" flipH="0" flipV="0">
            <a:off x="2798422" y="2407831"/>
            <a:ext cx="69113" cy="132244"/>
          </a:xfrm>
          <a:custGeom>
            <a:pathLst>
              <a:path w="69113" h="132244">
                <a:moveTo>
                  <a:pt x="30429" y="46786"/>
                </a:moveTo>
                <a:cubicBezTo>
                  <a:pt x="40690" y="33718"/>
                  <a:pt x="46557" y="18211"/>
                  <a:pt x="47523" y="0"/>
                </a:cubicBezTo>
                <a:cubicBezTo>
                  <a:pt x="47878" y="17653"/>
                  <a:pt x="55651" y="36449"/>
                  <a:pt x="69113" y="54482"/>
                </a:cubicBezTo>
                <a:lnTo>
                  <a:pt x="61378" y="92963"/>
                </a:lnTo>
                <a:cubicBezTo>
                  <a:pt x="50596" y="122503"/>
                  <a:pt x="26988" y="130212"/>
                  <a:pt x="0" y="132244"/>
                </a:cubicBezTo>
                <a:cubicBezTo>
                  <a:pt x="17628" y="109600"/>
                  <a:pt x="29668" y="82587"/>
                  <a:pt x="30429" y="46786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4" name="Picture 254"/>
          <p:cNvPicPr>
            <a:picLocks noChangeAspect="0" noChangeArrowheads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46165" y="2425218"/>
            <a:ext cx="71504" cy="128054"/>
          </a:xfrm>
          <a:prstGeom prst="rect">
            <a:avLst/>
          </a:prstGeom>
          <a:noFill/>
          <a:extLst/>
        </p:spPr>
      </p:pic>
      <p:sp>
        <p:nvSpPr>
          <p:cNvPr id="255" name="Freeform 255"/>
          <p:cNvSpPr/>
          <p:nvPr/>
        </p:nvSpPr>
        <p:spPr>
          <a:xfrm rot="0" flipH="0" flipV="0">
            <a:off x="2856329" y="2437930"/>
            <a:ext cx="49682" cy="102628"/>
          </a:xfrm>
          <a:custGeom>
            <a:pathLst>
              <a:path w="49682" h="102628">
                <a:moveTo>
                  <a:pt x="5499" y="52679"/>
                </a:moveTo>
                <a:lnTo>
                  <a:pt x="11429" y="24727"/>
                </a:lnTo>
                <a:cubicBezTo>
                  <a:pt x="13588" y="27902"/>
                  <a:pt x="16230" y="31674"/>
                  <a:pt x="19126" y="35801"/>
                </a:cubicBezTo>
                <a:cubicBezTo>
                  <a:pt x="26123" y="25260"/>
                  <a:pt x="32054" y="13932"/>
                  <a:pt x="34493" y="0"/>
                </a:cubicBezTo>
                <a:cubicBezTo>
                  <a:pt x="33718" y="17297"/>
                  <a:pt x="36042" y="32118"/>
                  <a:pt x="48577" y="49949"/>
                </a:cubicBezTo>
                <a:cubicBezTo>
                  <a:pt x="49682" y="71182"/>
                  <a:pt x="35839" y="89483"/>
                  <a:pt x="12661" y="102628"/>
                </a:cubicBezTo>
                <a:cubicBezTo>
                  <a:pt x="2020" y="90182"/>
                  <a:pt x="0" y="73532"/>
                  <a:pt x="5499" y="52679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6" name="Picture 256"/>
          <p:cNvPicPr>
            <a:picLocks noChangeAspect="0" noChangeArrowheads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73197" y="2387537"/>
            <a:ext cx="74606" cy="133249"/>
          </a:xfrm>
          <a:prstGeom prst="rect">
            <a:avLst/>
          </a:prstGeom>
          <a:noFill/>
          <a:extLst/>
        </p:spPr>
      </p:pic>
      <p:sp>
        <p:nvSpPr>
          <p:cNvPr id="257" name="Freeform 257"/>
          <p:cNvSpPr/>
          <p:nvPr/>
        </p:nvSpPr>
        <p:spPr>
          <a:xfrm rot="0" flipH="0" flipV="0">
            <a:off x="2885888" y="2400243"/>
            <a:ext cx="52488" cy="107822"/>
          </a:xfrm>
          <a:custGeom>
            <a:pathLst>
              <a:path w="52488" h="107822">
                <a:moveTo>
                  <a:pt x="5321" y="36372"/>
                </a:moveTo>
                <a:cubicBezTo>
                  <a:pt x="6959" y="22479"/>
                  <a:pt x="4725" y="10592"/>
                  <a:pt x="0" y="0"/>
                </a:cubicBezTo>
                <a:cubicBezTo>
                  <a:pt x="7314" y="6439"/>
                  <a:pt x="14744" y="12357"/>
                  <a:pt x="22300" y="17716"/>
                </a:cubicBezTo>
                <a:cubicBezTo>
                  <a:pt x="23380" y="12865"/>
                  <a:pt x="23990" y="8420"/>
                  <a:pt x="24218" y="4292"/>
                </a:cubicBezTo>
                <a:cubicBezTo>
                  <a:pt x="25958" y="19126"/>
                  <a:pt x="34010" y="31750"/>
                  <a:pt x="45999" y="42963"/>
                </a:cubicBezTo>
                <a:cubicBezTo>
                  <a:pt x="52488" y="64908"/>
                  <a:pt x="49148" y="86524"/>
                  <a:pt x="36220" y="107822"/>
                </a:cubicBezTo>
                <a:cubicBezTo>
                  <a:pt x="16916" y="88187"/>
                  <a:pt x="2286" y="66382"/>
                  <a:pt x="5321" y="36372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8" name="Picture 258"/>
          <p:cNvPicPr>
            <a:picLocks noChangeAspect="0" noChangeArrowheads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09359" y="2420023"/>
            <a:ext cx="63799" cy="158953"/>
          </a:xfrm>
          <a:prstGeom prst="rect">
            <a:avLst/>
          </a:prstGeom>
          <a:noFill/>
          <a:extLst/>
        </p:spPr>
      </p:pic>
      <p:sp>
        <p:nvSpPr>
          <p:cNvPr id="259" name="Freeform 259"/>
          <p:cNvSpPr/>
          <p:nvPr/>
        </p:nvSpPr>
        <p:spPr>
          <a:xfrm rot="0" flipH="0" flipV="0">
            <a:off x="2921774" y="2432731"/>
            <a:ext cx="38684" cy="133540"/>
          </a:xfrm>
          <a:custGeom>
            <a:pathLst>
              <a:path w="38684" h="133540">
                <a:moveTo>
                  <a:pt x="292" y="75260"/>
                </a:moveTo>
                <a:cubicBezTo>
                  <a:pt x="12534" y="54509"/>
                  <a:pt x="16573" y="32982"/>
                  <a:pt x="10109" y="10465"/>
                </a:cubicBezTo>
                <a:cubicBezTo>
                  <a:pt x="16141" y="15685"/>
                  <a:pt x="22682" y="20574"/>
                  <a:pt x="29578" y="25235"/>
                </a:cubicBezTo>
                <a:cubicBezTo>
                  <a:pt x="32448" y="17475"/>
                  <a:pt x="33756" y="8903"/>
                  <a:pt x="34239" y="0"/>
                </a:cubicBezTo>
                <a:lnTo>
                  <a:pt x="38442" y="22924"/>
                </a:lnTo>
                <a:lnTo>
                  <a:pt x="38684" y="99859"/>
                </a:lnTo>
                <a:cubicBezTo>
                  <a:pt x="37426" y="112610"/>
                  <a:pt x="29413" y="123685"/>
                  <a:pt x="21691" y="133540"/>
                </a:cubicBezTo>
                <a:cubicBezTo>
                  <a:pt x="7734" y="116001"/>
                  <a:pt x="0" y="96684"/>
                  <a:pt x="292" y="7526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Freeform 260"/>
          <p:cNvSpPr/>
          <p:nvPr/>
        </p:nvSpPr>
        <p:spPr>
          <a:xfrm rot="0" flipH="0" flipV="0">
            <a:off x="2795458" y="2427273"/>
            <a:ext cx="151688" cy="94335"/>
          </a:xfrm>
          <a:custGeom>
            <a:pathLst>
              <a:path w="151688" h="94335">
                <a:moveTo>
                  <a:pt x="151079" y="44856"/>
                </a:moveTo>
                <a:cubicBezTo>
                  <a:pt x="151688" y="64210"/>
                  <a:pt x="151129" y="81800"/>
                  <a:pt x="147206" y="94335"/>
                </a:cubicBezTo>
                <a:cubicBezTo>
                  <a:pt x="147028" y="86207"/>
                  <a:pt x="146088" y="79590"/>
                  <a:pt x="144298" y="74700"/>
                </a:cubicBezTo>
                <a:moveTo>
                  <a:pt x="117615" y="0"/>
                </a:moveTo>
                <a:lnTo>
                  <a:pt x="121247" y="46557"/>
                </a:lnTo>
                <a:lnTo>
                  <a:pt x="109614" y="4610"/>
                </a:lnTo>
                <a:moveTo>
                  <a:pt x="89980" y="46557"/>
                </a:moveTo>
                <a:cubicBezTo>
                  <a:pt x="90843" y="59333"/>
                  <a:pt x="89916" y="72770"/>
                  <a:pt x="84646" y="87782"/>
                </a:cubicBezTo>
                <a:cubicBezTo>
                  <a:pt x="86182" y="76682"/>
                  <a:pt x="86602" y="65760"/>
                  <a:pt x="83922" y="55295"/>
                </a:cubicBezTo>
                <a:moveTo>
                  <a:pt x="56744" y="25222"/>
                </a:moveTo>
                <a:cubicBezTo>
                  <a:pt x="55525" y="46379"/>
                  <a:pt x="50877" y="65912"/>
                  <a:pt x="35421" y="80276"/>
                </a:cubicBezTo>
                <a:cubicBezTo>
                  <a:pt x="45301" y="62915"/>
                  <a:pt x="49149" y="45338"/>
                  <a:pt x="49962" y="27648"/>
                </a:cubicBezTo>
                <a:moveTo>
                  <a:pt x="29350" y="42202"/>
                </a:moveTo>
                <a:cubicBezTo>
                  <a:pt x="24308" y="62712"/>
                  <a:pt x="15736" y="78041"/>
                  <a:pt x="0" y="82702"/>
                </a:cubicBezTo>
                <a:cubicBezTo>
                  <a:pt x="13437" y="70840"/>
                  <a:pt x="21489" y="55752"/>
                  <a:pt x="25235" y="38075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1" name="Picture 261"/>
          <p:cNvPicPr>
            <a:picLocks noChangeAspect="0" noChangeArrowheads="1"/>
          </p:cNvPicPr>
          <p:nvPr/>
        </p:nvPicPr>
        <p:blipFill>
          <a:blip r:embed="rId2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45257" y="2504542"/>
            <a:ext cx="93738" cy="82892"/>
          </a:xfrm>
          <a:prstGeom prst="rect">
            <a:avLst/>
          </a:prstGeom>
          <a:noFill/>
          <a:extLst/>
        </p:spPr>
      </p:pic>
      <p:sp>
        <p:nvSpPr>
          <p:cNvPr id="262" name="Freeform 262"/>
          <p:cNvSpPr/>
          <p:nvPr/>
        </p:nvSpPr>
        <p:spPr>
          <a:xfrm rot="0" flipH="0" flipV="0">
            <a:off x="2757956" y="2517233"/>
            <a:ext cx="68338" cy="57492"/>
          </a:xfrm>
          <a:custGeom>
            <a:pathLst>
              <a:path w="68338" h="57492">
                <a:moveTo>
                  <a:pt x="35039" y="18173"/>
                </a:moveTo>
                <a:cubicBezTo>
                  <a:pt x="42874" y="14757"/>
                  <a:pt x="49707" y="8941"/>
                  <a:pt x="55244" y="0"/>
                </a:cubicBezTo>
                <a:cubicBezTo>
                  <a:pt x="50761" y="8166"/>
                  <a:pt x="45884" y="15811"/>
                  <a:pt x="40474" y="22833"/>
                </a:cubicBezTo>
                <a:cubicBezTo>
                  <a:pt x="49783" y="22262"/>
                  <a:pt x="59080" y="20395"/>
                  <a:pt x="68338" y="17513"/>
                </a:cubicBezTo>
                <a:cubicBezTo>
                  <a:pt x="66611" y="32625"/>
                  <a:pt x="57962" y="45935"/>
                  <a:pt x="42659" y="57479"/>
                </a:cubicBezTo>
                <a:lnTo>
                  <a:pt x="0" y="57492"/>
                </a:lnTo>
                <a:cubicBezTo>
                  <a:pt x="19317" y="47725"/>
                  <a:pt x="39509" y="33781"/>
                  <a:pt x="35077" y="19023"/>
                </a:cubicBezTo>
                <a:cubicBezTo>
                  <a:pt x="34036" y="17945"/>
                  <a:pt x="29693" y="20662"/>
                  <a:pt x="28931" y="20662"/>
                </a:cubicBezTo>
                <a:lnTo>
                  <a:pt x="35039" y="18173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3" name="Picture 263"/>
          <p:cNvPicPr>
            <a:picLocks noChangeAspect="0" noChangeArrowheads="1"/>
          </p:cNvPicPr>
          <p:nvPr/>
        </p:nvPicPr>
        <p:blipFill>
          <a:blip r:embed="rId2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87916" y="2489124"/>
            <a:ext cx="94610" cy="98412"/>
          </a:xfrm>
          <a:prstGeom prst="rect">
            <a:avLst/>
          </a:prstGeom>
          <a:noFill/>
          <a:extLst/>
        </p:spPr>
      </p:pic>
      <p:sp>
        <p:nvSpPr>
          <p:cNvPr id="264" name="Freeform 264"/>
          <p:cNvSpPr/>
          <p:nvPr/>
        </p:nvSpPr>
        <p:spPr>
          <a:xfrm rot="0" flipH="0" flipV="0">
            <a:off x="2800616" y="2501818"/>
            <a:ext cx="71424" cy="73012"/>
          </a:xfrm>
          <a:custGeom>
            <a:pathLst>
              <a:path w="71424" h="73012">
                <a:moveTo>
                  <a:pt x="25679" y="32931"/>
                </a:moveTo>
                <a:cubicBezTo>
                  <a:pt x="41388" y="27344"/>
                  <a:pt x="52730" y="16714"/>
                  <a:pt x="58775" y="0"/>
                </a:cubicBezTo>
                <a:cubicBezTo>
                  <a:pt x="56413" y="14415"/>
                  <a:pt x="59130" y="27432"/>
                  <a:pt x="68389" y="38747"/>
                </a:cubicBezTo>
                <a:cubicBezTo>
                  <a:pt x="71424" y="51752"/>
                  <a:pt x="65874" y="62902"/>
                  <a:pt x="55650" y="73012"/>
                </a:cubicBezTo>
                <a:lnTo>
                  <a:pt x="0" y="72885"/>
                </a:lnTo>
                <a:cubicBezTo>
                  <a:pt x="14288" y="61988"/>
                  <a:pt x="23774" y="49072"/>
                  <a:pt x="25679" y="32931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5" name="Picture 265"/>
          <p:cNvPicPr>
            <a:picLocks noChangeAspect="0" noChangeArrowheads="1"/>
          </p:cNvPicPr>
          <p:nvPr/>
        </p:nvPicPr>
        <p:blipFill>
          <a:blip r:embed="rId2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66213" y="2475167"/>
            <a:ext cx="78039" cy="112966"/>
          </a:xfrm>
          <a:prstGeom prst="rect">
            <a:avLst/>
          </a:prstGeom>
          <a:noFill/>
          <a:extLst/>
        </p:spPr>
      </p:pic>
      <p:sp>
        <p:nvSpPr>
          <p:cNvPr id="266" name="Freeform 266"/>
          <p:cNvSpPr/>
          <p:nvPr/>
        </p:nvSpPr>
        <p:spPr>
          <a:xfrm rot="0" flipH="0" flipV="0">
            <a:off x="2873453" y="2487877"/>
            <a:ext cx="58101" cy="87553"/>
          </a:xfrm>
          <a:custGeom>
            <a:pathLst>
              <a:path w="58101" h="87553">
                <a:moveTo>
                  <a:pt x="12509" y="40640"/>
                </a:moveTo>
                <a:cubicBezTo>
                  <a:pt x="25094" y="29033"/>
                  <a:pt x="32232" y="15736"/>
                  <a:pt x="31457" y="0"/>
                </a:cubicBezTo>
                <a:cubicBezTo>
                  <a:pt x="36689" y="7316"/>
                  <a:pt x="42442" y="13945"/>
                  <a:pt x="48615" y="20117"/>
                </a:cubicBezTo>
                <a:cubicBezTo>
                  <a:pt x="48272" y="33452"/>
                  <a:pt x="51015" y="46774"/>
                  <a:pt x="58101" y="60032"/>
                </a:cubicBezTo>
                <a:cubicBezTo>
                  <a:pt x="55155" y="70065"/>
                  <a:pt x="49974" y="79476"/>
                  <a:pt x="39915" y="87553"/>
                </a:cubicBezTo>
                <a:lnTo>
                  <a:pt x="14464" y="87553"/>
                </a:lnTo>
                <a:cubicBezTo>
                  <a:pt x="12205" y="78435"/>
                  <a:pt x="0" y="52400"/>
                  <a:pt x="8357" y="44551"/>
                </a:cubicBezTo>
                <a:lnTo>
                  <a:pt x="12509" y="40640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Freeform 267"/>
          <p:cNvSpPr/>
          <p:nvPr/>
        </p:nvSpPr>
        <p:spPr>
          <a:xfrm rot="0" flipH="0" flipV="0">
            <a:off x="2786259" y="2511811"/>
            <a:ext cx="127050" cy="60388"/>
          </a:xfrm>
          <a:custGeom>
            <a:pathLst>
              <a:path w="127050" h="60388">
                <a:moveTo>
                  <a:pt x="124968" y="0"/>
                </a:moveTo>
                <a:cubicBezTo>
                  <a:pt x="127050" y="21526"/>
                  <a:pt x="122060" y="39014"/>
                  <a:pt x="112840" y="54076"/>
                </a:cubicBezTo>
                <a:cubicBezTo>
                  <a:pt x="114847" y="45542"/>
                  <a:pt x="117221" y="37642"/>
                  <a:pt x="120841" y="32016"/>
                </a:cubicBezTo>
                <a:moveTo>
                  <a:pt x="68809" y="22796"/>
                </a:moveTo>
                <a:cubicBezTo>
                  <a:pt x="65126" y="41757"/>
                  <a:pt x="56896" y="54394"/>
                  <a:pt x="43841" y="60388"/>
                </a:cubicBezTo>
                <a:cubicBezTo>
                  <a:pt x="51372" y="52273"/>
                  <a:pt x="56427" y="43789"/>
                  <a:pt x="57176" y="34683"/>
                </a:cubicBezTo>
                <a:moveTo>
                  <a:pt x="24854" y="30886"/>
                </a:moveTo>
                <a:cubicBezTo>
                  <a:pt x="18441" y="42989"/>
                  <a:pt x="9970" y="51663"/>
                  <a:pt x="0" y="57797"/>
                </a:cubicBezTo>
                <a:cubicBezTo>
                  <a:pt x="8408" y="49809"/>
                  <a:pt x="15647" y="41275"/>
                  <a:pt x="20981" y="31851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8" name="Picture 268"/>
          <p:cNvPicPr>
            <a:picLocks noChangeAspect="0" noChangeArrowheads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00667" y="2521268"/>
            <a:ext cx="72351" cy="67017"/>
          </a:xfrm>
          <a:prstGeom prst="rect">
            <a:avLst/>
          </a:prstGeom>
          <a:noFill/>
          <a:extLst/>
        </p:spPr>
      </p:pic>
      <p:sp>
        <p:nvSpPr>
          <p:cNvPr id="269" name="Freeform 269"/>
          <p:cNvSpPr/>
          <p:nvPr/>
        </p:nvSpPr>
        <p:spPr>
          <a:xfrm rot="0" flipH="0" flipV="0">
            <a:off x="2913376" y="2533974"/>
            <a:ext cx="46951" cy="41617"/>
          </a:xfrm>
          <a:custGeom>
            <a:pathLst>
              <a:path w="46951" h="41617">
                <a:moveTo>
                  <a:pt x="46939" y="0"/>
                </a:moveTo>
                <a:cubicBezTo>
                  <a:pt x="44679" y="12458"/>
                  <a:pt x="38151" y="22758"/>
                  <a:pt x="30087" y="32296"/>
                </a:cubicBezTo>
                <a:cubicBezTo>
                  <a:pt x="25324" y="26174"/>
                  <a:pt x="21184" y="19951"/>
                  <a:pt x="18009" y="13639"/>
                </a:cubicBezTo>
                <a:cubicBezTo>
                  <a:pt x="14758" y="26504"/>
                  <a:pt x="8217" y="35077"/>
                  <a:pt x="0" y="41465"/>
                </a:cubicBezTo>
                <a:lnTo>
                  <a:pt x="46951" y="41617"/>
                </a:lnTo>
                <a:lnTo>
                  <a:pt x="46939" y="0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0" name="Picture 270"/>
          <p:cNvPicPr>
            <a:picLocks noChangeAspect="0" noChangeArrowheads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43580" y="2518384"/>
            <a:ext cx="56959" cy="69406"/>
          </a:xfrm>
          <a:prstGeom prst="rect">
            <a:avLst/>
          </a:prstGeom>
          <a:noFill/>
          <a:extLst/>
        </p:spPr>
      </p:pic>
      <p:sp>
        <p:nvSpPr>
          <p:cNvPr id="271" name="Freeform 271"/>
          <p:cNvSpPr/>
          <p:nvPr/>
        </p:nvSpPr>
        <p:spPr>
          <a:xfrm rot="0" flipH="0" flipV="0">
            <a:off x="2856271" y="2531098"/>
            <a:ext cx="31559" cy="44005"/>
          </a:xfrm>
          <a:custGeom>
            <a:pathLst>
              <a:path w="31559" h="44005">
                <a:moveTo>
                  <a:pt x="12738" y="9461"/>
                </a:moveTo>
                <a:cubicBezTo>
                  <a:pt x="17310" y="6972"/>
                  <a:pt x="21983" y="3645"/>
                  <a:pt x="26682" y="0"/>
                </a:cubicBezTo>
                <a:cubicBezTo>
                  <a:pt x="19240" y="5651"/>
                  <a:pt x="23672" y="22910"/>
                  <a:pt x="31559" y="44005"/>
                </a:cubicBezTo>
                <a:lnTo>
                  <a:pt x="0" y="43738"/>
                </a:lnTo>
                <a:cubicBezTo>
                  <a:pt x="9614" y="33959"/>
                  <a:pt x="15989" y="23202"/>
                  <a:pt x="12738" y="9461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Freeform 272"/>
          <p:cNvSpPr/>
          <p:nvPr/>
        </p:nvSpPr>
        <p:spPr>
          <a:xfrm rot="0" flipH="0" flipV="0">
            <a:off x="2864929" y="2556922"/>
            <a:ext cx="15875" cy="15277"/>
          </a:xfrm>
          <a:custGeom>
            <a:pathLst>
              <a:path w="15875" h="15277">
                <a:moveTo>
                  <a:pt x="15875" y="3035"/>
                </a:moveTo>
                <a:cubicBezTo>
                  <a:pt x="14961" y="8292"/>
                  <a:pt x="12840" y="12433"/>
                  <a:pt x="9322" y="15277"/>
                </a:cubicBezTo>
                <a:moveTo>
                  <a:pt x="7392" y="0"/>
                </a:moveTo>
                <a:cubicBezTo>
                  <a:pt x="6414" y="5473"/>
                  <a:pt x="3874" y="9842"/>
                  <a:pt x="0" y="13207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3" name="Picture 273"/>
          <p:cNvPicPr>
            <a:picLocks noChangeAspect="0" noChangeArrowheads="1"/>
          </p:cNvPicPr>
          <p:nvPr/>
        </p:nvPicPr>
        <p:blipFill>
          <a:blip r:embed="rId2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54409" y="2269465"/>
            <a:ext cx="105515" cy="125691"/>
          </a:xfrm>
          <a:prstGeom prst="rect">
            <a:avLst/>
          </a:prstGeom>
          <a:noFill/>
          <a:extLst/>
        </p:spPr>
      </p:pic>
      <p:sp>
        <p:nvSpPr>
          <p:cNvPr id="274" name="Freeform 274"/>
          <p:cNvSpPr/>
          <p:nvPr/>
        </p:nvSpPr>
        <p:spPr>
          <a:xfrm rot="0" flipH="0" flipV="0">
            <a:off x="3062713" y="2282171"/>
            <a:ext cx="84518" cy="100278"/>
          </a:xfrm>
          <a:custGeom>
            <a:pathLst>
              <a:path w="84518" h="100278">
                <a:moveTo>
                  <a:pt x="84518" y="2857"/>
                </a:moveTo>
                <a:lnTo>
                  <a:pt x="67716" y="0"/>
                </a:lnTo>
                <a:cubicBezTo>
                  <a:pt x="69558" y="8838"/>
                  <a:pt x="49467" y="23519"/>
                  <a:pt x="20422" y="40588"/>
                </a:cubicBezTo>
                <a:cubicBezTo>
                  <a:pt x="6439" y="58444"/>
                  <a:pt x="0" y="77888"/>
                  <a:pt x="7671" y="100278"/>
                </a:cubicBezTo>
                <a:cubicBezTo>
                  <a:pt x="32791" y="87159"/>
                  <a:pt x="52667" y="70497"/>
                  <a:pt x="63576" y="47675"/>
                </a:cubicBezTo>
                <a:cubicBezTo>
                  <a:pt x="67119" y="30263"/>
                  <a:pt x="74041" y="15277"/>
                  <a:pt x="84518" y="2857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5" name="Picture 275"/>
          <p:cNvPicPr>
            <a:picLocks noChangeAspect="0" noChangeArrowheads="1"/>
          </p:cNvPicPr>
          <p:nvPr/>
        </p:nvPicPr>
        <p:blipFill>
          <a:blip r:embed="rId2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53549" y="2191170"/>
            <a:ext cx="226433" cy="149815"/>
          </a:xfrm>
          <a:prstGeom prst="rect">
            <a:avLst/>
          </a:prstGeom>
          <a:noFill/>
          <a:extLst/>
        </p:spPr>
      </p:pic>
      <p:sp>
        <p:nvSpPr>
          <p:cNvPr id="276" name="Freeform 276"/>
          <p:cNvSpPr/>
          <p:nvPr/>
        </p:nvSpPr>
        <p:spPr>
          <a:xfrm rot="0" flipH="0" flipV="0">
            <a:off x="3166238" y="2196997"/>
            <a:ext cx="203592" cy="132244"/>
          </a:xfrm>
          <a:custGeom>
            <a:pathLst>
              <a:path w="203592" h="132244">
                <a:moveTo>
                  <a:pt x="200799" y="93370"/>
                </a:moveTo>
                <a:cubicBezTo>
                  <a:pt x="203592" y="28550"/>
                  <a:pt x="182918" y="0"/>
                  <a:pt x="138481" y="8255"/>
                </a:cubicBezTo>
                <a:cubicBezTo>
                  <a:pt x="87731" y="35001"/>
                  <a:pt x="57924" y="90132"/>
                  <a:pt x="0" y="129984"/>
                </a:cubicBezTo>
                <a:cubicBezTo>
                  <a:pt x="5740" y="131723"/>
                  <a:pt x="12293" y="132244"/>
                  <a:pt x="22072" y="128295"/>
                </a:cubicBezTo>
                <a:cubicBezTo>
                  <a:pt x="31013" y="119646"/>
                  <a:pt x="86449" y="50165"/>
                  <a:pt x="138519" y="74359"/>
                </a:cubicBezTo>
                <a:cubicBezTo>
                  <a:pt x="153124" y="66777"/>
                  <a:pt x="178994" y="58522"/>
                  <a:pt x="193141" y="93104"/>
                </a:cubicBezTo>
                <a:cubicBezTo>
                  <a:pt x="194234" y="95782"/>
                  <a:pt x="198526" y="93954"/>
                  <a:pt x="200799" y="9337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7" name="Picture 277"/>
          <p:cNvPicPr>
            <a:picLocks noChangeAspect="0" noChangeArrowheads="1"/>
          </p:cNvPicPr>
          <p:nvPr/>
        </p:nvPicPr>
        <p:blipFill>
          <a:blip r:embed="rId2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08489" y="2269579"/>
            <a:ext cx="206286" cy="80822"/>
          </a:xfrm>
          <a:prstGeom prst="rect">
            <a:avLst/>
          </a:prstGeom>
          <a:noFill/>
          <a:extLst/>
        </p:spPr>
      </p:pic>
      <p:sp>
        <p:nvSpPr>
          <p:cNvPr id="278" name="Freeform 278"/>
          <p:cNvSpPr/>
          <p:nvPr/>
        </p:nvSpPr>
        <p:spPr>
          <a:xfrm rot="0" flipH="0" flipV="0">
            <a:off x="3221188" y="2274771"/>
            <a:ext cx="180898" cy="109448"/>
          </a:xfrm>
          <a:custGeom>
            <a:pathLst>
              <a:path w="180898" h="109448">
                <a:moveTo>
                  <a:pt x="180898" y="9296"/>
                </a:moveTo>
                <a:cubicBezTo>
                  <a:pt x="99669" y="53149"/>
                  <a:pt x="80988" y="0"/>
                  <a:pt x="27394" y="8446"/>
                </a:cubicBezTo>
                <a:cubicBezTo>
                  <a:pt x="14744" y="10273"/>
                  <a:pt x="5511" y="15519"/>
                  <a:pt x="0" y="24434"/>
                </a:cubicBezTo>
                <a:cubicBezTo>
                  <a:pt x="72898" y="42366"/>
                  <a:pt x="140335" y="109448"/>
                  <a:pt x="180898" y="9296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9" name="Picture 279"/>
          <p:cNvPicPr>
            <a:picLocks noChangeAspect="0" noChangeArrowheads="1"/>
          </p:cNvPicPr>
          <p:nvPr/>
        </p:nvPicPr>
        <p:blipFill>
          <a:blip r:embed="rId2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86112" y="2287372"/>
            <a:ext cx="102932" cy="99626"/>
          </a:xfrm>
          <a:prstGeom prst="rect">
            <a:avLst/>
          </a:prstGeom>
          <a:noFill/>
          <a:extLst/>
        </p:spPr>
      </p:pic>
      <p:sp>
        <p:nvSpPr>
          <p:cNvPr id="280" name="Freeform 280"/>
          <p:cNvSpPr/>
          <p:nvPr/>
        </p:nvSpPr>
        <p:spPr>
          <a:xfrm rot="0" flipH="0" flipV="0">
            <a:off x="3198818" y="2300071"/>
            <a:ext cx="81140" cy="75945"/>
          </a:xfrm>
          <a:custGeom>
            <a:pathLst>
              <a:path w="81140" h="75945">
                <a:moveTo>
                  <a:pt x="77000" y="72263"/>
                </a:moveTo>
                <a:cubicBezTo>
                  <a:pt x="75730" y="46317"/>
                  <a:pt x="81140" y="35281"/>
                  <a:pt x="72505" y="23026"/>
                </a:cubicBezTo>
                <a:cubicBezTo>
                  <a:pt x="63361" y="10033"/>
                  <a:pt x="44171" y="6668"/>
                  <a:pt x="17450" y="0"/>
                </a:cubicBezTo>
                <a:lnTo>
                  <a:pt x="0" y="16218"/>
                </a:lnTo>
                <a:cubicBezTo>
                  <a:pt x="39929" y="21336"/>
                  <a:pt x="61989" y="37504"/>
                  <a:pt x="64732" y="65596"/>
                </a:cubicBezTo>
                <a:cubicBezTo>
                  <a:pt x="69342" y="74841"/>
                  <a:pt x="73368" y="75945"/>
                  <a:pt x="77000" y="72263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1" name="Picture 281"/>
          <p:cNvPicPr>
            <a:picLocks noChangeAspect="0" noChangeArrowheads="1"/>
          </p:cNvPicPr>
          <p:nvPr/>
        </p:nvPicPr>
        <p:blipFill>
          <a:blip r:embed="rId2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25609" y="2173644"/>
            <a:ext cx="95770" cy="99682"/>
          </a:xfrm>
          <a:prstGeom prst="rect">
            <a:avLst/>
          </a:prstGeom>
          <a:noFill/>
          <a:extLst/>
        </p:spPr>
      </p:pic>
      <p:sp>
        <p:nvSpPr>
          <p:cNvPr id="282" name="Freeform 282"/>
          <p:cNvSpPr/>
          <p:nvPr/>
        </p:nvSpPr>
        <p:spPr>
          <a:xfrm rot="0" flipH="0" flipV="0">
            <a:off x="3234907" y="2177155"/>
            <a:ext cx="82981" cy="83476"/>
          </a:xfrm>
          <a:custGeom>
            <a:pathLst>
              <a:path w="82981" h="83476">
                <a:moveTo>
                  <a:pt x="49580" y="13106"/>
                </a:moveTo>
                <a:cubicBezTo>
                  <a:pt x="19736" y="37972"/>
                  <a:pt x="0" y="61848"/>
                  <a:pt x="3797" y="83476"/>
                </a:cubicBezTo>
                <a:cubicBezTo>
                  <a:pt x="22009" y="63779"/>
                  <a:pt x="43091" y="42874"/>
                  <a:pt x="69811" y="28104"/>
                </a:cubicBezTo>
                <a:cubicBezTo>
                  <a:pt x="82981" y="23443"/>
                  <a:pt x="60629" y="0"/>
                  <a:pt x="49580" y="13106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3" name="Picture 283"/>
          <p:cNvPicPr>
            <a:picLocks noChangeAspect="0" noChangeArrowheads="1"/>
          </p:cNvPicPr>
          <p:nvPr/>
        </p:nvPicPr>
        <p:blipFill>
          <a:blip r:embed="rId2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28975" y="2153235"/>
            <a:ext cx="270675" cy="145440"/>
          </a:xfrm>
          <a:prstGeom prst="rect">
            <a:avLst/>
          </a:prstGeom>
          <a:noFill/>
          <a:extLst/>
        </p:spPr>
      </p:pic>
      <p:sp>
        <p:nvSpPr>
          <p:cNvPr id="284" name="Freeform 284"/>
          <p:cNvSpPr/>
          <p:nvPr/>
        </p:nvSpPr>
        <p:spPr>
          <a:xfrm rot="0" flipH="0" flipV="0">
            <a:off x="3041676" y="2154706"/>
            <a:ext cx="246607" cy="136626"/>
          </a:xfrm>
          <a:custGeom>
            <a:pathLst>
              <a:path w="246607" h="136626">
                <a:moveTo>
                  <a:pt x="237540" y="14757"/>
                </a:moveTo>
                <a:cubicBezTo>
                  <a:pt x="153987" y="0"/>
                  <a:pt x="84036" y="35432"/>
                  <a:pt x="0" y="15595"/>
                </a:cubicBezTo>
                <a:cubicBezTo>
                  <a:pt x="8179" y="51282"/>
                  <a:pt x="47193" y="69239"/>
                  <a:pt x="145262" y="53187"/>
                </a:cubicBezTo>
                <a:cubicBezTo>
                  <a:pt x="143103" y="84632"/>
                  <a:pt x="115087" y="106171"/>
                  <a:pt x="82448" y="125945"/>
                </a:cubicBezTo>
                <a:cubicBezTo>
                  <a:pt x="123393" y="136626"/>
                  <a:pt x="164604" y="132104"/>
                  <a:pt x="197243" y="105600"/>
                </a:cubicBezTo>
                <a:cubicBezTo>
                  <a:pt x="191655" y="76682"/>
                  <a:pt x="228409" y="49161"/>
                  <a:pt x="244398" y="33972"/>
                </a:cubicBezTo>
                <a:cubicBezTo>
                  <a:pt x="246607" y="27736"/>
                  <a:pt x="244778" y="21081"/>
                  <a:pt x="237540" y="14757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5" name="Picture 285"/>
          <p:cNvPicPr>
            <a:picLocks noChangeAspect="0" noChangeArrowheads="1"/>
          </p:cNvPicPr>
          <p:nvPr/>
        </p:nvPicPr>
        <p:blipFill>
          <a:blip r:embed="rId2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74250" y="2186445"/>
            <a:ext cx="92925" cy="34309"/>
          </a:xfrm>
          <a:prstGeom prst="rect">
            <a:avLst/>
          </a:prstGeom>
          <a:noFill/>
          <a:extLst/>
        </p:spPr>
      </p:pic>
      <p:sp>
        <p:nvSpPr>
          <p:cNvPr id="286" name="Freeform 286"/>
          <p:cNvSpPr/>
          <p:nvPr/>
        </p:nvSpPr>
        <p:spPr>
          <a:xfrm rot="0" flipH="0" flipV="0">
            <a:off x="3186948" y="2199160"/>
            <a:ext cx="67525" cy="9359"/>
          </a:xfrm>
          <a:custGeom>
            <a:pathLst>
              <a:path w="67525" h="9359">
                <a:moveTo>
                  <a:pt x="67525" y="0"/>
                </a:moveTo>
                <a:cubicBezTo>
                  <a:pt x="64617" y="8458"/>
                  <a:pt x="35001" y="9359"/>
                  <a:pt x="0" y="8737"/>
                </a:cubicBezTo>
              </a:path>
            </a:pathLst>
          </a:custGeom>
          <a:noFill/>
          <a:ln w="9448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" name="Freeform 287"/>
          <p:cNvSpPr/>
          <p:nvPr/>
        </p:nvSpPr>
        <p:spPr>
          <a:xfrm rot="0" flipH="0" flipV="0">
            <a:off x="3191370" y="2206035"/>
            <a:ext cx="53313" cy="42227"/>
          </a:xfrm>
          <a:custGeom>
            <a:pathLst>
              <a:path w="53313" h="42227">
                <a:moveTo>
                  <a:pt x="18008" y="1981"/>
                </a:moveTo>
                <a:lnTo>
                  <a:pt x="48449" y="0"/>
                </a:lnTo>
                <a:cubicBezTo>
                  <a:pt x="53313" y="10769"/>
                  <a:pt x="44131" y="26530"/>
                  <a:pt x="36600" y="31317"/>
                </a:cubicBezTo>
                <a:cubicBezTo>
                  <a:pt x="19417" y="42227"/>
                  <a:pt x="0" y="35369"/>
                  <a:pt x="381" y="22847"/>
                </a:cubicBezTo>
                <a:cubicBezTo>
                  <a:pt x="571" y="16776"/>
                  <a:pt x="19468" y="12890"/>
                  <a:pt x="18008" y="1981"/>
                </a:cubicBezTo>
              </a:path>
            </a:pathLst>
          </a:custGeom>
          <a:solidFill>
            <a:srgbClr val="FFCC3A">
              <a:alpha val="100000"/>
            </a:srgbClr>
          </a:solidFill>
          <a:ln w="944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" name="Freeform 288"/>
          <p:cNvSpPr/>
          <p:nvPr/>
        </p:nvSpPr>
        <p:spPr>
          <a:xfrm rot="0" flipH="0" flipV="0">
            <a:off x="3191370" y="2206028"/>
            <a:ext cx="53313" cy="42227"/>
          </a:xfrm>
          <a:custGeom>
            <a:pathLst>
              <a:path w="53313" h="42227">
                <a:moveTo>
                  <a:pt x="18008" y="1981"/>
                </a:moveTo>
                <a:lnTo>
                  <a:pt x="48449" y="0"/>
                </a:lnTo>
                <a:cubicBezTo>
                  <a:pt x="53313" y="10782"/>
                  <a:pt x="44131" y="26542"/>
                  <a:pt x="36600" y="31317"/>
                </a:cubicBezTo>
                <a:cubicBezTo>
                  <a:pt x="19417" y="42227"/>
                  <a:pt x="0" y="35382"/>
                  <a:pt x="381" y="22847"/>
                </a:cubicBezTo>
                <a:cubicBezTo>
                  <a:pt x="571" y="16776"/>
                  <a:pt x="19468" y="12903"/>
                  <a:pt x="18008" y="1981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9" name="Picture 289"/>
          <p:cNvPicPr>
            <a:picLocks noChangeAspect="0" noChangeArrowheads="1"/>
          </p:cNvPicPr>
          <p:nvPr/>
        </p:nvPicPr>
        <p:blipFill>
          <a:blip r:embed="rId2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47301" y="2196821"/>
            <a:ext cx="151218" cy="63534"/>
          </a:xfrm>
          <a:prstGeom prst="rect">
            <a:avLst/>
          </a:prstGeom>
          <a:noFill/>
          <a:extLst/>
        </p:spPr>
      </p:pic>
      <p:sp>
        <p:nvSpPr>
          <p:cNvPr id="290" name="Freeform 290"/>
          <p:cNvSpPr/>
          <p:nvPr/>
        </p:nvSpPr>
        <p:spPr>
          <a:xfrm rot="0" flipH="0" flipV="0">
            <a:off x="3060005" y="2209510"/>
            <a:ext cx="125806" cy="40932"/>
          </a:xfrm>
          <a:custGeom>
            <a:pathLst>
              <a:path w="125806" h="40932">
                <a:moveTo>
                  <a:pt x="0" y="0"/>
                </a:moveTo>
                <a:cubicBezTo>
                  <a:pt x="42087" y="7492"/>
                  <a:pt x="83985" y="7188"/>
                  <a:pt x="125806" y="342"/>
                </a:cubicBezTo>
                <a:cubicBezTo>
                  <a:pt x="125247" y="11429"/>
                  <a:pt x="118795" y="23698"/>
                  <a:pt x="109346" y="36563"/>
                </a:cubicBezTo>
                <a:cubicBezTo>
                  <a:pt x="63131" y="40932"/>
                  <a:pt x="20929" y="38430"/>
                  <a:pt x="0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1" name="Picture 291"/>
          <p:cNvPicPr>
            <a:picLocks noChangeAspect="0" noChangeArrowheads="1"/>
          </p:cNvPicPr>
          <p:nvPr/>
        </p:nvPicPr>
        <p:blipFill>
          <a:blip r:embed="rId2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86100" y="2211185"/>
            <a:ext cx="83845" cy="33845"/>
          </a:xfrm>
          <a:prstGeom prst="rect">
            <a:avLst/>
          </a:prstGeom>
          <a:noFill/>
          <a:extLst/>
        </p:spPr>
      </p:pic>
      <p:sp>
        <p:nvSpPr>
          <p:cNvPr id="292" name="Freeform 292"/>
          <p:cNvSpPr/>
          <p:nvPr/>
        </p:nvSpPr>
        <p:spPr>
          <a:xfrm rot="0" flipH="0" flipV="0">
            <a:off x="3098803" y="2223459"/>
            <a:ext cx="58444" cy="11099"/>
          </a:xfrm>
          <a:custGeom>
            <a:pathLst>
              <a:path w="58444" h="11099">
                <a:moveTo>
                  <a:pt x="43751" y="673"/>
                </a:moveTo>
                <a:cubicBezTo>
                  <a:pt x="29731" y="204"/>
                  <a:pt x="23025" y="0"/>
                  <a:pt x="0" y="3873"/>
                </a:cubicBezTo>
                <a:cubicBezTo>
                  <a:pt x="19596" y="11099"/>
                  <a:pt x="27623" y="5943"/>
                  <a:pt x="44246" y="8877"/>
                </a:cubicBezTo>
                <a:lnTo>
                  <a:pt x="58444" y="6438"/>
                </a:lnTo>
                <a:lnTo>
                  <a:pt x="43751" y="673"/>
                </a:ln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3" name="Picture 293"/>
          <p:cNvPicPr>
            <a:picLocks noChangeAspect="0" noChangeArrowheads="1"/>
          </p:cNvPicPr>
          <p:nvPr/>
        </p:nvPicPr>
        <p:blipFill>
          <a:blip r:embed="rId2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14389" y="2525916"/>
            <a:ext cx="108564" cy="62433"/>
          </a:xfrm>
          <a:prstGeom prst="rect">
            <a:avLst/>
          </a:prstGeom>
          <a:noFill/>
          <a:extLst/>
        </p:spPr>
      </p:pic>
      <p:sp>
        <p:nvSpPr>
          <p:cNvPr id="294" name="Freeform 294"/>
          <p:cNvSpPr/>
          <p:nvPr/>
        </p:nvSpPr>
        <p:spPr>
          <a:xfrm rot="0" flipH="0" flipV="0">
            <a:off x="3122879" y="2538175"/>
            <a:ext cx="91452" cy="37477"/>
          </a:xfrm>
          <a:custGeom>
            <a:pathLst>
              <a:path w="91452" h="37477">
                <a:moveTo>
                  <a:pt x="75438" y="12052"/>
                </a:moveTo>
                <a:cubicBezTo>
                  <a:pt x="64491" y="16890"/>
                  <a:pt x="52413" y="17081"/>
                  <a:pt x="40006" y="13093"/>
                </a:cubicBezTo>
                <a:cubicBezTo>
                  <a:pt x="31941" y="10503"/>
                  <a:pt x="23991" y="5322"/>
                  <a:pt x="15291" y="1359"/>
                </a:cubicBezTo>
                <a:cubicBezTo>
                  <a:pt x="12294" y="0"/>
                  <a:pt x="8065" y="165"/>
                  <a:pt x="5233" y="1740"/>
                </a:cubicBezTo>
                <a:cubicBezTo>
                  <a:pt x="0" y="15252"/>
                  <a:pt x="15558" y="25793"/>
                  <a:pt x="41428" y="37350"/>
                </a:cubicBezTo>
                <a:lnTo>
                  <a:pt x="86283" y="37477"/>
                </a:lnTo>
                <a:cubicBezTo>
                  <a:pt x="86969" y="28765"/>
                  <a:pt x="91452" y="4966"/>
                  <a:pt x="75438" y="12052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5" name="Picture 295"/>
          <p:cNvPicPr>
            <a:picLocks noChangeAspect="0" noChangeArrowheads="1"/>
          </p:cNvPicPr>
          <p:nvPr/>
        </p:nvPicPr>
        <p:blipFill>
          <a:blip r:embed="rId2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91926" y="2194688"/>
            <a:ext cx="47855" cy="47682"/>
          </a:xfrm>
          <a:prstGeom prst="rect">
            <a:avLst/>
          </a:prstGeom>
          <a:noFill/>
          <a:extLst/>
        </p:spPr>
      </p:pic>
      <p:sp>
        <p:nvSpPr>
          <p:cNvPr id="296" name="Freeform 296"/>
          <p:cNvSpPr/>
          <p:nvPr/>
        </p:nvSpPr>
        <p:spPr>
          <a:xfrm rot="0" flipH="0" flipV="0">
            <a:off x="3193526" y="2207388"/>
            <a:ext cx="33552" cy="31787"/>
          </a:xfrm>
          <a:custGeom>
            <a:pathLst>
              <a:path w="33552" h="31787">
                <a:moveTo>
                  <a:pt x="18630" y="596"/>
                </a:moveTo>
                <a:lnTo>
                  <a:pt x="33552" y="0"/>
                </a:lnTo>
                <a:cubicBezTo>
                  <a:pt x="30250" y="31787"/>
                  <a:pt x="0" y="23938"/>
                  <a:pt x="15481" y="10946"/>
                </a:cubicBezTo>
                <a:cubicBezTo>
                  <a:pt x="17932" y="8876"/>
                  <a:pt x="16891" y="5218"/>
                  <a:pt x="18630" y="596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7" name="Picture 297"/>
          <p:cNvPicPr>
            <a:picLocks noChangeAspect="0" noChangeArrowheads="1"/>
          </p:cNvPicPr>
          <p:nvPr/>
        </p:nvPicPr>
        <p:blipFill>
          <a:blip r:embed="rId2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10419" y="2254073"/>
            <a:ext cx="134023" cy="127863"/>
          </a:xfrm>
          <a:prstGeom prst="rect">
            <a:avLst/>
          </a:prstGeom>
          <a:noFill/>
          <a:extLst/>
        </p:spPr>
      </p:pic>
      <p:sp>
        <p:nvSpPr>
          <p:cNvPr id="298" name="Freeform 298"/>
          <p:cNvSpPr/>
          <p:nvPr/>
        </p:nvSpPr>
        <p:spPr>
          <a:xfrm rot="0" flipH="0" flipV="0">
            <a:off x="3122140" y="2266772"/>
            <a:ext cx="109601" cy="102463"/>
          </a:xfrm>
          <a:custGeom>
            <a:pathLst>
              <a:path w="109601" h="102463">
                <a:moveTo>
                  <a:pt x="109601" y="0"/>
                </a:moveTo>
                <a:cubicBezTo>
                  <a:pt x="84328" y="15328"/>
                  <a:pt x="56452" y="22390"/>
                  <a:pt x="25096" y="18249"/>
                </a:cubicBezTo>
                <a:cubicBezTo>
                  <a:pt x="7392" y="39306"/>
                  <a:pt x="0" y="67818"/>
                  <a:pt x="1080" y="102463"/>
                </a:cubicBezTo>
                <a:cubicBezTo>
                  <a:pt x="34062" y="62191"/>
                  <a:pt x="78309" y="37592"/>
                  <a:pt x="109601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Freeform 299"/>
          <p:cNvSpPr/>
          <p:nvPr/>
        </p:nvSpPr>
        <p:spPr>
          <a:xfrm rot="0" flipH="0" flipV="0">
            <a:off x="3137655" y="2285808"/>
            <a:ext cx="36804" cy="51764"/>
          </a:xfrm>
          <a:custGeom>
            <a:pathLst>
              <a:path w="36804" h="51764">
                <a:moveTo>
                  <a:pt x="23304" y="317"/>
                </a:moveTo>
                <a:cubicBezTo>
                  <a:pt x="10173" y="17106"/>
                  <a:pt x="3442" y="34314"/>
                  <a:pt x="0" y="51764"/>
                </a:cubicBezTo>
                <a:cubicBezTo>
                  <a:pt x="10300" y="32841"/>
                  <a:pt x="22314" y="15353"/>
                  <a:pt x="36804" y="0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0" name="Picture 300"/>
          <p:cNvPicPr>
            <a:picLocks noChangeAspect="0" noChangeArrowheads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48927" y="2232406"/>
            <a:ext cx="133146" cy="116509"/>
          </a:xfrm>
          <a:prstGeom prst="rect">
            <a:avLst/>
          </a:prstGeom>
          <a:noFill/>
          <a:extLst/>
        </p:spPr>
      </p:pic>
      <p:sp>
        <p:nvSpPr>
          <p:cNvPr id="301" name="Freeform 301"/>
          <p:cNvSpPr/>
          <p:nvPr/>
        </p:nvSpPr>
        <p:spPr>
          <a:xfrm rot="0" flipH="0" flipV="0">
            <a:off x="3061633" y="2245099"/>
            <a:ext cx="107720" cy="91122"/>
          </a:xfrm>
          <a:custGeom>
            <a:pathLst>
              <a:path w="107720" h="91122">
                <a:moveTo>
                  <a:pt x="49072" y="0"/>
                </a:moveTo>
                <a:cubicBezTo>
                  <a:pt x="17869" y="30048"/>
                  <a:pt x="2768" y="60439"/>
                  <a:pt x="0" y="91122"/>
                </a:cubicBezTo>
                <a:cubicBezTo>
                  <a:pt x="10998" y="83832"/>
                  <a:pt x="71144" y="49644"/>
                  <a:pt x="74294" y="38214"/>
                </a:cubicBezTo>
                <a:lnTo>
                  <a:pt x="62495" y="35547"/>
                </a:lnTo>
                <a:cubicBezTo>
                  <a:pt x="79386" y="25603"/>
                  <a:pt x="94791" y="14350"/>
                  <a:pt x="107720" y="977"/>
                </a:cubicBezTo>
                <a:cubicBezTo>
                  <a:pt x="88175" y="3301"/>
                  <a:pt x="68629" y="2971"/>
                  <a:pt x="49072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" name="Freeform 302"/>
          <p:cNvSpPr/>
          <p:nvPr/>
        </p:nvSpPr>
        <p:spPr>
          <a:xfrm rot="0" flipH="0" flipV="0">
            <a:off x="3082080" y="2247158"/>
            <a:ext cx="60121" cy="62814"/>
          </a:xfrm>
          <a:custGeom>
            <a:pathLst>
              <a:path w="60121" h="62814">
                <a:moveTo>
                  <a:pt x="43954" y="0"/>
                </a:moveTo>
                <a:cubicBezTo>
                  <a:pt x="23838" y="19050"/>
                  <a:pt x="9741" y="40195"/>
                  <a:pt x="0" y="62814"/>
                </a:cubicBezTo>
                <a:cubicBezTo>
                  <a:pt x="18618" y="39369"/>
                  <a:pt x="38570" y="18415"/>
                  <a:pt x="60121" y="482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3" name="Picture 303"/>
          <p:cNvPicPr>
            <a:picLocks noChangeAspect="0" noChangeArrowheads="1"/>
          </p:cNvPicPr>
          <p:nvPr/>
        </p:nvPicPr>
        <p:blipFill>
          <a:blip r:embed="rId3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85452" y="2221776"/>
            <a:ext cx="137947" cy="86072"/>
          </a:xfrm>
          <a:prstGeom prst="rect">
            <a:avLst/>
          </a:prstGeom>
          <a:noFill/>
          <a:extLst/>
        </p:spPr>
      </p:pic>
      <p:sp>
        <p:nvSpPr>
          <p:cNvPr id="304" name="Freeform 304"/>
          <p:cNvSpPr/>
          <p:nvPr/>
        </p:nvSpPr>
        <p:spPr>
          <a:xfrm rot="0" flipH="0" flipV="0">
            <a:off x="2998151" y="2234470"/>
            <a:ext cx="112546" cy="66878"/>
          </a:xfrm>
          <a:custGeom>
            <a:pathLst>
              <a:path w="112546" h="66878">
                <a:moveTo>
                  <a:pt x="84810" y="0"/>
                </a:moveTo>
                <a:cubicBezTo>
                  <a:pt x="67183" y="12242"/>
                  <a:pt x="57112" y="19710"/>
                  <a:pt x="37452" y="28968"/>
                </a:cubicBezTo>
                <a:cubicBezTo>
                  <a:pt x="27788" y="33515"/>
                  <a:pt x="10414" y="32410"/>
                  <a:pt x="0" y="33553"/>
                </a:cubicBezTo>
                <a:cubicBezTo>
                  <a:pt x="2108" y="66878"/>
                  <a:pt x="36766" y="64185"/>
                  <a:pt x="78702" y="53441"/>
                </a:cubicBezTo>
                <a:cubicBezTo>
                  <a:pt x="87616" y="37846"/>
                  <a:pt x="99275" y="23482"/>
                  <a:pt x="112546" y="10375"/>
                </a:cubicBezTo>
                <a:cubicBezTo>
                  <a:pt x="102539" y="8305"/>
                  <a:pt x="92544" y="5054"/>
                  <a:pt x="84810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" name="Freeform 305"/>
          <p:cNvSpPr/>
          <p:nvPr/>
        </p:nvSpPr>
        <p:spPr>
          <a:xfrm rot="0" flipH="0" flipV="0">
            <a:off x="3034723" y="2248671"/>
            <a:ext cx="59004" cy="31826"/>
          </a:xfrm>
          <a:custGeom>
            <a:pathLst>
              <a:path w="59004" h="31826">
                <a:moveTo>
                  <a:pt x="59004" y="0"/>
                </a:moveTo>
                <a:cubicBezTo>
                  <a:pt x="38862" y="15049"/>
                  <a:pt x="23051" y="21590"/>
                  <a:pt x="0" y="29857"/>
                </a:cubicBezTo>
                <a:cubicBezTo>
                  <a:pt x="11303" y="31826"/>
                  <a:pt x="23165" y="28778"/>
                  <a:pt x="35421" y="22351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6" name="Picture 306"/>
          <p:cNvPicPr>
            <a:picLocks noChangeAspect="0" noChangeArrowheads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74746" y="2275218"/>
            <a:ext cx="114820" cy="96152"/>
          </a:xfrm>
          <a:prstGeom prst="rect">
            <a:avLst/>
          </a:prstGeom>
          <a:noFill/>
          <a:extLst/>
        </p:spPr>
      </p:pic>
      <p:sp>
        <p:nvSpPr>
          <p:cNvPr id="307" name="Freeform 307"/>
          <p:cNvSpPr/>
          <p:nvPr/>
        </p:nvSpPr>
        <p:spPr>
          <a:xfrm rot="0" flipH="0" flipV="0">
            <a:off x="2987452" y="2287912"/>
            <a:ext cx="89395" cy="70764"/>
          </a:xfrm>
          <a:custGeom>
            <a:pathLst>
              <a:path w="89395" h="70764">
                <a:moveTo>
                  <a:pt x="89395" y="0"/>
                </a:moveTo>
                <a:cubicBezTo>
                  <a:pt x="71146" y="5295"/>
                  <a:pt x="53239" y="7645"/>
                  <a:pt x="35814" y="6680"/>
                </a:cubicBezTo>
                <a:cubicBezTo>
                  <a:pt x="13424" y="23355"/>
                  <a:pt x="76" y="44081"/>
                  <a:pt x="0" y="70764"/>
                </a:cubicBezTo>
                <a:cubicBezTo>
                  <a:pt x="28575" y="64071"/>
                  <a:pt x="54559" y="53365"/>
                  <a:pt x="76022" y="35686"/>
                </a:cubicBezTo>
                <a:cubicBezTo>
                  <a:pt x="78740" y="22237"/>
                  <a:pt x="83363" y="10502"/>
                  <a:pt x="89395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" name="Freeform 308"/>
          <p:cNvSpPr/>
          <p:nvPr/>
        </p:nvSpPr>
        <p:spPr>
          <a:xfrm rot="0" flipH="0" flipV="0">
            <a:off x="3007405" y="2284606"/>
            <a:ext cx="136498" cy="71754"/>
          </a:xfrm>
          <a:custGeom>
            <a:pathLst>
              <a:path w="136498" h="71754">
                <a:moveTo>
                  <a:pt x="45592" y="10883"/>
                </a:moveTo>
                <a:cubicBezTo>
                  <a:pt x="27508" y="23608"/>
                  <a:pt x="10274" y="36930"/>
                  <a:pt x="0" y="55510"/>
                </a:cubicBezTo>
                <a:cubicBezTo>
                  <a:pt x="40386" y="35635"/>
                  <a:pt x="62419" y="19201"/>
                  <a:pt x="63054" y="6756"/>
                </a:cubicBezTo>
                <a:moveTo>
                  <a:pt x="99224" y="25094"/>
                </a:moveTo>
                <a:cubicBezTo>
                  <a:pt x="87044" y="40562"/>
                  <a:pt x="80339" y="53364"/>
                  <a:pt x="77227" y="71754"/>
                </a:cubicBezTo>
                <a:cubicBezTo>
                  <a:pt x="96404" y="40080"/>
                  <a:pt x="116343" y="18706"/>
                  <a:pt x="136498" y="0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9" name="Picture 309"/>
          <p:cNvPicPr>
            <a:picLocks noChangeAspect="0" noChangeArrowheads="1"/>
          </p:cNvPicPr>
          <p:nvPr/>
        </p:nvPicPr>
        <p:blipFill>
          <a:blip r:embed="rId3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62196" y="2317141"/>
            <a:ext cx="91175" cy="156007"/>
          </a:xfrm>
          <a:prstGeom prst="rect">
            <a:avLst/>
          </a:prstGeom>
          <a:noFill/>
          <a:extLst/>
        </p:spPr>
      </p:pic>
      <p:sp>
        <p:nvSpPr>
          <p:cNvPr id="310" name="Freeform 310"/>
          <p:cNvSpPr/>
          <p:nvPr/>
        </p:nvSpPr>
        <p:spPr>
          <a:xfrm rot="0" flipH="0" flipV="0">
            <a:off x="3068572" y="2329840"/>
            <a:ext cx="72097" cy="130606"/>
          </a:xfrm>
          <a:custGeom>
            <a:pathLst>
              <a:path w="72097" h="130606">
                <a:moveTo>
                  <a:pt x="72097" y="20294"/>
                </a:moveTo>
                <a:cubicBezTo>
                  <a:pt x="66230" y="25767"/>
                  <a:pt x="60439" y="32409"/>
                  <a:pt x="54648" y="39394"/>
                </a:cubicBezTo>
                <a:cubicBezTo>
                  <a:pt x="54305" y="25666"/>
                  <a:pt x="55054" y="12433"/>
                  <a:pt x="57708" y="0"/>
                </a:cubicBezTo>
                <a:cubicBezTo>
                  <a:pt x="48018" y="19977"/>
                  <a:pt x="31940" y="35343"/>
                  <a:pt x="11252" y="47357"/>
                </a:cubicBezTo>
                <a:cubicBezTo>
                  <a:pt x="0" y="83006"/>
                  <a:pt x="9029" y="109194"/>
                  <a:pt x="28168" y="130606"/>
                </a:cubicBezTo>
                <a:cubicBezTo>
                  <a:pt x="34061" y="91858"/>
                  <a:pt x="53911" y="49351"/>
                  <a:pt x="72097" y="20294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1" name="Picture 311"/>
          <p:cNvPicPr>
            <a:picLocks noChangeAspect="0" noChangeArrowheads="1"/>
          </p:cNvPicPr>
          <p:nvPr/>
        </p:nvPicPr>
        <p:blipFill>
          <a:blip r:embed="rId3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97414" y="2310524"/>
            <a:ext cx="98045" cy="120180"/>
          </a:xfrm>
          <a:prstGeom prst="rect">
            <a:avLst/>
          </a:prstGeom>
          <a:noFill/>
          <a:extLst/>
        </p:spPr>
      </p:pic>
      <p:sp>
        <p:nvSpPr>
          <p:cNvPr id="312" name="Freeform 312"/>
          <p:cNvSpPr/>
          <p:nvPr/>
        </p:nvSpPr>
        <p:spPr>
          <a:xfrm rot="0" flipH="0" flipV="0">
            <a:off x="3007147" y="2323221"/>
            <a:ext cx="75615" cy="94780"/>
          </a:xfrm>
          <a:custGeom>
            <a:pathLst>
              <a:path w="75615" h="94780">
                <a:moveTo>
                  <a:pt x="75615" y="0"/>
                </a:moveTo>
                <a:lnTo>
                  <a:pt x="54483" y="13004"/>
                </a:lnTo>
                <a:cubicBezTo>
                  <a:pt x="54800" y="8750"/>
                  <a:pt x="55397" y="4533"/>
                  <a:pt x="56324" y="368"/>
                </a:cubicBezTo>
                <a:cubicBezTo>
                  <a:pt x="48018" y="6667"/>
                  <a:pt x="34848" y="17500"/>
                  <a:pt x="19393" y="22631"/>
                </a:cubicBezTo>
                <a:cubicBezTo>
                  <a:pt x="3060" y="40576"/>
                  <a:pt x="0" y="65443"/>
                  <a:pt x="5448" y="94780"/>
                </a:cubicBezTo>
                <a:cubicBezTo>
                  <a:pt x="30099" y="77381"/>
                  <a:pt x="48082" y="58648"/>
                  <a:pt x="60058" y="38709"/>
                </a:cubicBezTo>
                <a:cubicBezTo>
                  <a:pt x="60871" y="17284"/>
                  <a:pt x="69951" y="8153"/>
                  <a:pt x="75615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3" name="Picture 313"/>
          <p:cNvPicPr>
            <a:picLocks noChangeAspect="0" noChangeArrowheads="1"/>
          </p:cNvPicPr>
          <p:nvPr/>
        </p:nvPicPr>
        <p:blipFill>
          <a:blip r:embed="rId3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51627" y="2333334"/>
            <a:ext cx="87456" cy="137388"/>
          </a:xfrm>
          <a:prstGeom prst="rect">
            <a:avLst/>
          </a:prstGeom>
          <a:noFill/>
          <a:extLst/>
        </p:spPr>
      </p:pic>
      <p:sp>
        <p:nvSpPr>
          <p:cNvPr id="314" name="Freeform 314"/>
          <p:cNvSpPr/>
          <p:nvPr/>
        </p:nvSpPr>
        <p:spPr>
          <a:xfrm rot="0" flipH="0" flipV="0">
            <a:off x="2958527" y="2346029"/>
            <a:ext cx="67856" cy="111988"/>
          </a:xfrm>
          <a:custGeom>
            <a:pathLst>
              <a:path w="67856" h="111988">
                <a:moveTo>
                  <a:pt x="67856" y="0"/>
                </a:moveTo>
                <a:cubicBezTo>
                  <a:pt x="55207" y="5486"/>
                  <a:pt x="42177" y="9512"/>
                  <a:pt x="28931" y="12649"/>
                </a:cubicBezTo>
                <a:cubicBezTo>
                  <a:pt x="6833" y="40563"/>
                  <a:pt x="0" y="73406"/>
                  <a:pt x="10897" y="111988"/>
                </a:cubicBezTo>
                <a:cubicBezTo>
                  <a:pt x="35637" y="96443"/>
                  <a:pt x="49403" y="78638"/>
                  <a:pt x="52159" y="58572"/>
                </a:cubicBezTo>
                <a:cubicBezTo>
                  <a:pt x="49772" y="31927"/>
                  <a:pt x="55576" y="12928"/>
                  <a:pt x="67856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5" name="Picture 315"/>
          <p:cNvPicPr>
            <a:picLocks noChangeAspect="0" noChangeArrowheads="1"/>
          </p:cNvPicPr>
          <p:nvPr/>
        </p:nvPicPr>
        <p:blipFill>
          <a:blip r:embed="rId3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16592" y="2349221"/>
            <a:ext cx="75971" cy="137273"/>
          </a:xfrm>
          <a:prstGeom prst="rect">
            <a:avLst/>
          </a:prstGeom>
          <a:noFill/>
          <a:extLst/>
        </p:spPr>
      </p:pic>
      <p:sp>
        <p:nvSpPr>
          <p:cNvPr id="316" name="Freeform 316"/>
          <p:cNvSpPr/>
          <p:nvPr/>
        </p:nvSpPr>
        <p:spPr>
          <a:xfrm rot="0" flipH="0" flipV="0">
            <a:off x="3024807" y="2361925"/>
            <a:ext cx="55067" cy="111861"/>
          </a:xfrm>
          <a:custGeom>
            <a:pathLst>
              <a:path w="55067" h="111861">
                <a:moveTo>
                  <a:pt x="55067" y="15240"/>
                </a:moveTo>
                <a:lnTo>
                  <a:pt x="45581" y="20535"/>
                </a:lnTo>
                <a:cubicBezTo>
                  <a:pt x="43003" y="13831"/>
                  <a:pt x="42139" y="6973"/>
                  <a:pt x="42406" y="0"/>
                </a:cubicBezTo>
                <a:cubicBezTo>
                  <a:pt x="33198" y="12904"/>
                  <a:pt x="23546" y="26835"/>
                  <a:pt x="10630" y="37820"/>
                </a:cubicBezTo>
                <a:cubicBezTo>
                  <a:pt x="0" y="60274"/>
                  <a:pt x="2197" y="84785"/>
                  <a:pt x="20511" y="111861"/>
                </a:cubicBezTo>
                <a:cubicBezTo>
                  <a:pt x="35738" y="90449"/>
                  <a:pt x="49861" y="69011"/>
                  <a:pt x="50038" y="45974"/>
                </a:cubicBezTo>
                <a:cubicBezTo>
                  <a:pt x="50127" y="33896"/>
                  <a:pt x="51981" y="23863"/>
                  <a:pt x="55067" y="1524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" name="Freeform 317"/>
          <p:cNvSpPr/>
          <p:nvPr/>
        </p:nvSpPr>
        <p:spPr>
          <a:xfrm rot="0" flipH="0" flipV="0">
            <a:off x="2982059" y="2334020"/>
            <a:ext cx="136537" cy="106946"/>
          </a:xfrm>
          <a:custGeom>
            <a:pathLst>
              <a:path w="136537" h="106946">
                <a:moveTo>
                  <a:pt x="15760" y="38798"/>
                </a:moveTo>
                <a:cubicBezTo>
                  <a:pt x="8522" y="53085"/>
                  <a:pt x="2044" y="67753"/>
                  <a:pt x="0" y="84619"/>
                </a:cubicBezTo>
                <a:cubicBezTo>
                  <a:pt x="5232" y="70954"/>
                  <a:pt x="11887" y="59905"/>
                  <a:pt x="19404" y="50443"/>
                </a:cubicBezTo>
                <a:moveTo>
                  <a:pt x="73481" y="0"/>
                </a:moveTo>
                <a:lnTo>
                  <a:pt x="40486" y="57454"/>
                </a:lnTo>
                <a:lnTo>
                  <a:pt x="78332" y="6299"/>
                </a:lnTo>
                <a:moveTo>
                  <a:pt x="65226" y="78066"/>
                </a:moveTo>
                <a:cubicBezTo>
                  <a:pt x="64273" y="86765"/>
                  <a:pt x="63753" y="96316"/>
                  <a:pt x="63778" y="106946"/>
                </a:cubicBezTo>
                <a:cubicBezTo>
                  <a:pt x="67106" y="88836"/>
                  <a:pt x="72325" y="72326"/>
                  <a:pt x="79526" y="57454"/>
                </a:cubicBezTo>
                <a:moveTo>
                  <a:pt x="109358" y="47281"/>
                </a:moveTo>
                <a:cubicBezTo>
                  <a:pt x="106031" y="56450"/>
                  <a:pt x="105485" y="66166"/>
                  <a:pt x="108635" y="76631"/>
                </a:cubicBezTo>
                <a:cubicBezTo>
                  <a:pt x="114477" y="52793"/>
                  <a:pt x="124853" y="36258"/>
                  <a:pt x="136537" y="21831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8" name="Picture 318"/>
          <p:cNvPicPr>
            <a:picLocks noChangeAspect="0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79229" y="2411566"/>
            <a:ext cx="104090" cy="139053"/>
          </a:xfrm>
          <a:prstGeom prst="rect">
            <a:avLst/>
          </a:prstGeom>
          <a:noFill/>
          <a:extLst/>
        </p:spPr>
      </p:pic>
      <p:sp>
        <p:nvSpPr>
          <p:cNvPr id="319" name="Freeform 319"/>
          <p:cNvSpPr/>
          <p:nvPr/>
        </p:nvSpPr>
        <p:spPr>
          <a:xfrm rot="0" flipH="0" flipV="0">
            <a:off x="3091929" y="2424276"/>
            <a:ext cx="109232" cy="168084"/>
          </a:xfrm>
          <a:custGeom>
            <a:pathLst>
              <a:path w="109232" h="168084">
                <a:moveTo>
                  <a:pt x="0" y="30391"/>
                </a:moveTo>
                <a:cubicBezTo>
                  <a:pt x="7505" y="168084"/>
                  <a:pt x="109232" y="96850"/>
                  <a:pt x="69545" y="82181"/>
                </a:cubicBezTo>
                <a:cubicBezTo>
                  <a:pt x="64071" y="80175"/>
                  <a:pt x="57162" y="81838"/>
                  <a:pt x="52387" y="78943"/>
                </a:cubicBezTo>
                <a:cubicBezTo>
                  <a:pt x="30556" y="65722"/>
                  <a:pt x="16484" y="40804"/>
                  <a:pt x="13716" y="0"/>
                </a:cubicBezTo>
                <a:cubicBezTo>
                  <a:pt x="10058" y="10694"/>
                  <a:pt x="7200" y="22759"/>
                  <a:pt x="4889" y="35737"/>
                </a:cubicBezTo>
                <a:lnTo>
                  <a:pt x="0" y="30391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0" name="Picture 320"/>
          <p:cNvPicPr>
            <a:picLocks noChangeAspect="0" noChangeArrowheads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40532" y="2395195"/>
            <a:ext cx="94538" cy="157632"/>
          </a:xfrm>
          <a:prstGeom prst="rect">
            <a:avLst/>
          </a:prstGeom>
          <a:noFill/>
          <a:extLst/>
        </p:spPr>
      </p:pic>
      <p:sp>
        <p:nvSpPr>
          <p:cNvPr id="321" name="Freeform 321"/>
          <p:cNvSpPr/>
          <p:nvPr/>
        </p:nvSpPr>
        <p:spPr>
          <a:xfrm rot="0" flipH="0" flipV="0">
            <a:off x="3053245" y="2407906"/>
            <a:ext cx="69113" cy="132232"/>
          </a:xfrm>
          <a:custGeom>
            <a:pathLst>
              <a:path w="69113" h="132232">
                <a:moveTo>
                  <a:pt x="38684" y="46761"/>
                </a:moveTo>
                <a:cubicBezTo>
                  <a:pt x="28423" y="33693"/>
                  <a:pt x="22581" y="18199"/>
                  <a:pt x="21603" y="0"/>
                </a:cubicBezTo>
                <a:cubicBezTo>
                  <a:pt x="21235" y="17653"/>
                  <a:pt x="13475" y="36449"/>
                  <a:pt x="0" y="54469"/>
                </a:cubicBezTo>
                <a:lnTo>
                  <a:pt x="7760" y="92938"/>
                </a:lnTo>
                <a:cubicBezTo>
                  <a:pt x="18517" y="122491"/>
                  <a:pt x="42151" y="130212"/>
                  <a:pt x="69113" y="132232"/>
                </a:cubicBezTo>
                <a:cubicBezTo>
                  <a:pt x="51485" y="109587"/>
                  <a:pt x="39445" y="82562"/>
                  <a:pt x="38684" y="46761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2" name="Picture 322"/>
          <p:cNvPicPr>
            <a:picLocks noChangeAspect="0" noChangeArrowheads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03156" y="2425306"/>
            <a:ext cx="71474" cy="128016"/>
          </a:xfrm>
          <a:prstGeom prst="rect">
            <a:avLst/>
          </a:prstGeom>
          <a:noFill/>
          <a:extLst/>
        </p:spPr>
      </p:pic>
      <p:sp>
        <p:nvSpPr>
          <p:cNvPr id="323" name="Freeform 323"/>
          <p:cNvSpPr/>
          <p:nvPr/>
        </p:nvSpPr>
        <p:spPr>
          <a:xfrm rot="0" flipH="0" flipV="0">
            <a:off x="3014767" y="2437992"/>
            <a:ext cx="49694" cy="102640"/>
          </a:xfrm>
          <a:custGeom>
            <a:pathLst>
              <a:path w="49694" h="102640">
                <a:moveTo>
                  <a:pt x="44183" y="52666"/>
                </a:moveTo>
                <a:lnTo>
                  <a:pt x="38253" y="24726"/>
                </a:lnTo>
                <a:cubicBezTo>
                  <a:pt x="36094" y="27914"/>
                  <a:pt x="33477" y="31686"/>
                  <a:pt x="30569" y="35788"/>
                </a:cubicBezTo>
                <a:cubicBezTo>
                  <a:pt x="23571" y="25260"/>
                  <a:pt x="17641" y="13932"/>
                  <a:pt x="15189" y="0"/>
                </a:cubicBezTo>
                <a:cubicBezTo>
                  <a:pt x="15989" y="17297"/>
                  <a:pt x="13640" y="32105"/>
                  <a:pt x="1118" y="49949"/>
                </a:cubicBezTo>
                <a:cubicBezTo>
                  <a:pt x="0" y="71169"/>
                  <a:pt x="13843" y="89496"/>
                  <a:pt x="37021" y="102640"/>
                </a:cubicBezTo>
                <a:cubicBezTo>
                  <a:pt x="47688" y="90181"/>
                  <a:pt x="49694" y="73532"/>
                  <a:pt x="44183" y="52666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4" name="Picture 324"/>
          <p:cNvPicPr>
            <a:picLocks noChangeAspect="0" noChangeArrowheads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73133" y="2387613"/>
            <a:ext cx="74460" cy="133210"/>
          </a:xfrm>
          <a:prstGeom prst="rect">
            <a:avLst/>
          </a:prstGeom>
          <a:noFill/>
          <a:extLst/>
        </p:spPr>
      </p:pic>
      <p:sp>
        <p:nvSpPr>
          <p:cNvPr id="325" name="Freeform 325"/>
          <p:cNvSpPr/>
          <p:nvPr/>
        </p:nvSpPr>
        <p:spPr>
          <a:xfrm rot="0" flipH="0" flipV="0">
            <a:off x="2982428" y="2400311"/>
            <a:ext cx="52450" cy="107809"/>
          </a:xfrm>
          <a:custGeom>
            <a:pathLst>
              <a:path w="52450" h="107809">
                <a:moveTo>
                  <a:pt x="47129" y="36372"/>
                </a:moveTo>
                <a:cubicBezTo>
                  <a:pt x="45504" y="22479"/>
                  <a:pt x="47751" y="10592"/>
                  <a:pt x="52450" y="0"/>
                </a:cubicBezTo>
                <a:cubicBezTo>
                  <a:pt x="45174" y="6413"/>
                  <a:pt x="37744" y="12357"/>
                  <a:pt x="30162" y="17691"/>
                </a:cubicBezTo>
                <a:cubicBezTo>
                  <a:pt x="29096" y="12852"/>
                  <a:pt x="28473" y="8394"/>
                  <a:pt x="28257" y="4292"/>
                </a:cubicBezTo>
                <a:cubicBezTo>
                  <a:pt x="26530" y="19126"/>
                  <a:pt x="18453" y="31724"/>
                  <a:pt x="6464" y="42963"/>
                </a:cubicBezTo>
                <a:cubicBezTo>
                  <a:pt x="0" y="64896"/>
                  <a:pt x="3314" y="86524"/>
                  <a:pt x="16243" y="107809"/>
                </a:cubicBezTo>
                <a:cubicBezTo>
                  <a:pt x="35547" y="88175"/>
                  <a:pt x="50176" y="66382"/>
                  <a:pt x="47129" y="36372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6" name="Picture 326"/>
          <p:cNvPicPr>
            <a:picLocks noChangeAspect="0" noChangeArrowheads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47619" y="2420087"/>
            <a:ext cx="63812" cy="158928"/>
          </a:xfrm>
          <a:prstGeom prst="rect">
            <a:avLst/>
          </a:prstGeom>
          <a:noFill/>
          <a:extLst/>
        </p:spPr>
      </p:pic>
      <p:sp>
        <p:nvSpPr>
          <p:cNvPr id="327" name="Freeform 327"/>
          <p:cNvSpPr/>
          <p:nvPr/>
        </p:nvSpPr>
        <p:spPr>
          <a:xfrm rot="0" flipH="0" flipV="0">
            <a:off x="2960320" y="2432793"/>
            <a:ext cx="38683" cy="133527"/>
          </a:xfrm>
          <a:custGeom>
            <a:pathLst>
              <a:path w="38683" h="133527">
                <a:moveTo>
                  <a:pt x="38404" y="75260"/>
                </a:moveTo>
                <a:cubicBezTo>
                  <a:pt x="26149" y="54496"/>
                  <a:pt x="22110" y="32995"/>
                  <a:pt x="28587" y="10478"/>
                </a:cubicBezTo>
                <a:cubicBezTo>
                  <a:pt x="22542" y="15697"/>
                  <a:pt x="16002" y="20574"/>
                  <a:pt x="9093" y="25235"/>
                </a:cubicBezTo>
                <a:cubicBezTo>
                  <a:pt x="6248" y="17488"/>
                  <a:pt x="4940" y="8903"/>
                  <a:pt x="4457" y="0"/>
                </a:cubicBezTo>
                <a:lnTo>
                  <a:pt x="241" y="22924"/>
                </a:lnTo>
                <a:lnTo>
                  <a:pt x="0" y="99859"/>
                </a:lnTo>
                <a:cubicBezTo>
                  <a:pt x="1257" y="112610"/>
                  <a:pt x="9283" y="123697"/>
                  <a:pt x="17018" y="133527"/>
                </a:cubicBezTo>
                <a:cubicBezTo>
                  <a:pt x="30950" y="116001"/>
                  <a:pt x="38683" y="96684"/>
                  <a:pt x="38404" y="7526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Freeform 328"/>
          <p:cNvSpPr/>
          <p:nvPr/>
        </p:nvSpPr>
        <p:spPr>
          <a:xfrm rot="0" flipH="0" flipV="0">
            <a:off x="2973633" y="2427335"/>
            <a:ext cx="151688" cy="94348"/>
          </a:xfrm>
          <a:custGeom>
            <a:pathLst>
              <a:path w="151688" h="94348">
                <a:moveTo>
                  <a:pt x="609" y="44869"/>
                </a:moveTo>
                <a:cubicBezTo>
                  <a:pt x="0" y="64198"/>
                  <a:pt x="559" y="81800"/>
                  <a:pt x="4482" y="94348"/>
                </a:cubicBezTo>
                <a:cubicBezTo>
                  <a:pt x="4660" y="86207"/>
                  <a:pt x="5600" y="79590"/>
                  <a:pt x="7390" y="74688"/>
                </a:cubicBezTo>
                <a:moveTo>
                  <a:pt x="34073" y="0"/>
                </a:moveTo>
                <a:lnTo>
                  <a:pt x="30441" y="46570"/>
                </a:lnTo>
                <a:lnTo>
                  <a:pt x="42074" y="4623"/>
                </a:lnTo>
                <a:moveTo>
                  <a:pt x="61721" y="46570"/>
                </a:moveTo>
                <a:cubicBezTo>
                  <a:pt x="60845" y="59334"/>
                  <a:pt x="61772" y="72758"/>
                  <a:pt x="67042" y="87795"/>
                </a:cubicBezTo>
                <a:cubicBezTo>
                  <a:pt x="65506" y="76695"/>
                  <a:pt x="65112" y="65747"/>
                  <a:pt x="67779" y="55295"/>
                </a:cubicBezTo>
                <a:moveTo>
                  <a:pt x="94944" y="25235"/>
                </a:moveTo>
                <a:cubicBezTo>
                  <a:pt x="96151" y="46380"/>
                  <a:pt x="100811" y="65925"/>
                  <a:pt x="116267" y="80289"/>
                </a:cubicBezTo>
                <a:cubicBezTo>
                  <a:pt x="106399" y="62915"/>
                  <a:pt x="102551" y="45338"/>
                  <a:pt x="101726" y="27661"/>
                </a:cubicBezTo>
                <a:moveTo>
                  <a:pt x="122338" y="42215"/>
                </a:moveTo>
                <a:cubicBezTo>
                  <a:pt x="127393" y="62712"/>
                  <a:pt x="135965" y="78028"/>
                  <a:pt x="151688" y="82702"/>
                </a:cubicBezTo>
                <a:cubicBezTo>
                  <a:pt x="138251" y="70827"/>
                  <a:pt x="130199" y="55765"/>
                  <a:pt x="126453" y="38075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9" name="Picture 329"/>
          <p:cNvPicPr>
            <a:picLocks noChangeAspect="0" noChangeArrowheads="1"/>
          </p:cNvPicPr>
          <p:nvPr/>
        </p:nvPicPr>
        <p:blipFill>
          <a:blip r:embed="rId3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81794" y="2504593"/>
            <a:ext cx="93738" cy="82905"/>
          </a:xfrm>
          <a:prstGeom prst="rect">
            <a:avLst/>
          </a:prstGeom>
          <a:noFill/>
          <a:extLst/>
        </p:spPr>
      </p:pic>
      <p:sp>
        <p:nvSpPr>
          <p:cNvPr id="330" name="Freeform 330"/>
          <p:cNvSpPr/>
          <p:nvPr/>
        </p:nvSpPr>
        <p:spPr>
          <a:xfrm rot="0" flipH="0" flipV="0">
            <a:off x="3094484" y="2517301"/>
            <a:ext cx="68351" cy="57492"/>
          </a:xfrm>
          <a:custGeom>
            <a:pathLst>
              <a:path w="68351" h="57492">
                <a:moveTo>
                  <a:pt x="33312" y="18173"/>
                </a:moveTo>
                <a:cubicBezTo>
                  <a:pt x="25489" y="14744"/>
                  <a:pt x="18644" y="8941"/>
                  <a:pt x="13107" y="0"/>
                </a:cubicBezTo>
                <a:cubicBezTo>
                  <a:pt x="17577" y="8140"/>
                  <a:pt x="22467" y="15799"/>
                  <a:pt x="27877" y="22833"/>
                </a:cubicBezTo>
                <a:cubicBezTo>
                  <a:pt x="18568" y="22249"/>
                  <a:pt x="9271" y="20395"/>
                  <a:pt x="0" y="17513"/>
                </a:cubicBezTo>
                <a:cubicBezTo>
                  <a:pt x="1728" y="32625"/>
                  <a:pt x="10389" y="45909"/>
                  <a:pt x="25680" y="57466"/>
                </a:cubicBezTo>
                <a:lnTo>
                  <a:pt x="68351" y="57492"/>
                </a:lnTo>
                <a:cubicBezTo>
                  <a:pt x="49047" y="47725"/>
                  <a:pt x="28829" y="33781"/>
                  <a:pt x="33274" y="19011"/>
                </a:cubicBezTo>
                <a:cubicBezTo>
                  <a:pt x="34302" y="17932"/>
                  <a:pt x="38658" y="20662"/>
                  <a:pt x="39420" y="20662"/>
                </a:cubicBezTo>
                <a:lnTo>
                  <a:pt x="33312" y="18173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1" name="Picture 331"/>
          <p:cNvPicPr>
            <a:picLocks noChangeAspect="0" noChangeArrowheads="1"/>
          </p:cNvPicPr>
          <p:nvPr/>
        </p:nvPicPr>
        <p:blipFill>
          <a:blip r:embed="rId3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38322" y="2489188"/>
            <a:ext cx="94551" cy="98412"/>
          </a:xfrm>
          <a:prstGeom prst="rect">
            <a:avLst/>
          </a:prstGeom>
          <a:noFill/>
          <a:extLst/>
        </p:spPr>
      </p:pic>
      <p:sp>
        <p:nvSpPr>
          <p:cNvPr id="332" name="Freeform 332"/>
          <p:cNvSpPr/>
          <p:nvPr/>
        </p:nvSpPr>
        <p:spPr>
          <a:xfrm rot="0" flipH="0" flipV="0">
            <a:off x="3048737" y="2501899"/>
            <a:ext cx="71424" cy="72999"/>
          </a:xfrm>
          <a:custGeom>
            <a:pathLst>
              <a:path w="71424" h="72999">
                <a:moveTo>
                  <a:pt x="45758" y="32918"/>
                </a:moveTo>
                <a:cubicBezTo>
                  <a:pt x="30036" y="27305"/>
                  <a:pt x="18707" y="16688"/>
                  <a:pt x="12637" y="0"/>
                </a:cubicBezTo>
                <a:cubicBezTo>
                  <a:pt x="15037" y="14389"/>
                  <a:pt x="12294" y="27432"/>
                  <a:pt x="3048" y="38734"/>
                </a:cubicBezTo>
                <a:cubicBezTo>
                  <a:pt x="0" y="51739"/>
                  <a:pt x="5550" y="62877"/>
                  <a:pt x="15787" y="72999"/>
                </a:cubicBezTo>
                <a:lnTo>
                  <a:pt x="71424" y="72872"/>
                </a:lnTo>
                <a:cubicBezTo>
                  <a:pt x="57149" y="61975"/>
                  <a:pt x="47637" y="49046"/>
                  <a:pt x="45758" y="32918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3" name="Picture 333"/>
          <p:cNvPicPr>
            <a:picLocks noChangeAspect="0" noChangeArrowheads="1"/>
          </p:cNvPicPr>
          <p:nvPr/>
        </p:nvPicPr>
        <p:blipFill>
          <a:blip r:embed="rId3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76549" y="2475255"/>
            <a:ext cx="78013" cy="112954"/>
          </a:xfrm>
          <a:prstGeom prst="rect">
            <a:avLst/>
          </a:prstGeom>
          <a:noFill/>
          <a:extLst/>
        </p:spPr>
      </p:pic>
      <p:sp>
        <p:nvSpPr>
          <p:cNvPr id="334" name="Freeform 334"/>
          <p:cNvSpPr/>
          <p:nvPr/>
        </p:nvSpPr>
        <p:spPr>
          <a:xfrm rot="0" flipH="0" flipV="0">
            <a:off x="2989248" y="2487945"/>
            <a:ext cx="58076" cy="87553"/>
          </a:xfrm>
          <a:custGeom>
            <a:pathLst>
              <a:path w="58076" h="87553">
                <a:moveTo>
                  <a:pt x="45567" y="40640"/>
                </a:moveTo>
                <a:cubicBezTo>
                  <a:pt x="32982" y="29020"/>
                  <a:pt x="25844" y="15736"/>
                  <a:pt x="26644" y="0"/>
                </a:cubicBezTo>
                <a:cubicBezTo>
                  <a:pt x="21387" y="7303"/>
                  <a:pt x="15634" y="13945"/>
                  <a:pt x="9474" y="20105"/>
                </a:cubicBezTo>
                <a:cubicBezTo>
                  <a:pt x="9804" y="33452"/>
                  <a:pt x="7061" y="46774"/>
                  <a:pt x="0" y="60045"/>
                </a:cubicBezTo>
                <a:cubicBezTo>
                  <a:pt x="2934" y="70053"/>
                  <a:pt x="8102" y="79476"/>
                  <a:pt x="18161" y="87541"/>
                </a:cubicBezTo>
                <a:lnTo>
                  <a:pt x="43624" y="87553"/>
                </a:lnTo>
                <a:cubicBezTo>
                  <a:pt x="45859" y="78435"/>
                  <a:pt x="58076" y="52400"/>
                  <a:pt x="49732" y="44551"/>
                </a:cubicBezTo>
                <a:lnTo>
                  <a:pt x="45567" y="40640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" name="Freeform 335"/>
          <p:cNvSpPr/>
          <p:nvPr/>
        </p:nvSpPr>
        <p:spPr>
          <a:xfrm rot="0" flipH="0" flipV="0">
            <a:off x="3007470" y="2511879"/>
            <a:ext cx="127050" cy="60388"/>
          </a:xfrm>
          <a:custGeom>
            <a:pathLst>
              <a:path w="127050" h="60388">
                <a:moveTo>
                  <a:pt x="2082" y="0"/>
                </a:moveTo>
                <a:cubicBezTo>
                  <a:pt x="0" y="21526"/>
                  <a:pt x="4990" y="39001"/>
                  <a:pt x="14210" y="54076"/>
                </a:cubicBezTo>
                <a:cubicBezTo>
                  <a:pt x="12216" y="45529"/>
                  <a:pt x="9829" y="37630"/>
                  <a:pt x="6209" y="32003"/>
                </a:cubicBezTo>
                <a:moveTo>
                  <a:pt x="58228" y="22796"/>
                </a:moveTo>
                <a:cubicBezTo>
                  <a:pt x="61924" y="41757"/>
                  <a:pt x="70154" y="54381"/>
                  <a:pt x="83234" y="60388"/>
                </a:cubicBezTo>
                <a:cubicBezTo>
                  <a:pt x="75678" y="52260"/>
                  <a:pt x="70623" y="43789"/>
                  <a:pt x="69887" y="34696"/>
                </a:cubicBezTo>
                <a:moveTo>
                  <a:pt x="102196" y="30873"/>
                </a:moveTo>
                <a:cubicBezTo>
                  <a:pt x="108609" y="43002"/>
                  <a:pt x="117080" y="51650"/>
                  <a:pt x="127050" y="57797"/>
                </a:cubicBezTo>
                <a:cubicBezTo>
                  <a:pt x="118655" y="49822"/>
                  <a:pt x="111390" y="41275"/>
                  <a:pt x="106082" y="31851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6" name="Picture 336"/>
          <p:cNvPicPr>
            <a:picLocks noChangeAspect="0" noChangeArrowheads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47746" y="2521344"/>
            <a:ext cx="72351" cy="67005"/>
          </a:xfrm>
          <a:prstGeom prst="rect">
            <a:avLst/>
          </a:prstGeom>
          <a:noFill/>
          <a:extLst/>
        </p:spPr>
      </p:pic>
      <p:sp>
        <p:nvSpPr>
          <p:cNvPr id="337" name="Freeform 337"/>
          <p:cNvSpPr/>
          <p:nvPr/>
        </p:nvSpPr>
        <p:spPr>
          <a:xfrm rot="0" flipH="0" flipV="0">
            <a:off x="2960451" y="2534042"/>
            <a:ext cx="46951" cy="41605"/>
          </a:xfrm>
          <a:custGeom>
            <a:pathLst>
              <a:path w="46951" h="41605">
                <a:moveTo>
                  <a:pt x="38" y="0"/>
                </a:moveTo>
                <a:cubicBezTo>
                  <a:pt x="2273" y="12433"/>
                  <a:pt x="8800" y="22758"/>
                  <a:pt x="16890" y="32283"/>
                </a:cubicBezTo>
                <a:cubicBezTo>
                  <a:pt x="21640" y="26149"/>
                  <a:pt x="25755" y="19951"/>
                  <a:pt x="28943" y="13639"/>
                </a:cubicBezTo>
                <a:cubicBezTo>
                  <a:pt x="32194" y="26492"/>
                  <a:pt x="38734" y="35077"/>
                  <a:pt x="46951" y="41440"/>
                </a:cubicBezTo>
                <a:lnTo>
                  <a:pt x="0" y="41605"/>
                </a:lnTo>
                <a:lnTo>
                  <a:pt x="38" y="0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8" name="Picture 338"/>
          <p:cNvPicPr>
            <a:picLocks noChangeAspect="0" noChangeArrowheads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20237" y="2518474"/>
            <a:ext cx="56972" cy="69392"/>
          </a:xfrm>
          <a:prstGeom prst="rect">
            <a:avLst/>
          </a:prstGeom>
          <a:noFill/>
          <a:extLst/>
        </p:spPr>
      </p:pic>
      <p:sp>
        <p:nvSpPr>
          <p:cNvPr id="339" name="Freeform 339"/>
          <p:cNvSpPr/>
          <p:nvPr/>
        </p:nvSpPr>
        <p:spPr>
          <a:xfrm rot="0" flipH="0" flipV="0">
            <a:off x="3032961" y="2531166"/>
            <a:ext cx="31546" cy="44005"/>
          </a:xfrm>
          <a:custGeom>
            <a:pathLst>
              <a:path w="31546" h="44005">
                <a:moveTo>
                  <a:pt x="18821" y="9461"/>
                </a:moveTo>
                <a:cubicBezTo>
                  <a:pt x="14237" y="6972"/>
                  <a:pt x="9563" y="3645"/>
                  <a:pt x="4864" y="0"/>
                </a:cubicBezTo>
                <a:cubicBezTo>
                  <a:pt x="12319" y="5651"/>
                  <a:pt x="7887" y="22922"/>
                  <a:pt x="0" y="44005"/>
                </a:cubicBezTo>
                <a:lnTo>
                  <a:pt x="31546" y="43725"/>
                </a:lnTo>
                <a:cubicBezTo>
                  <a:pt x="21932" y="33971"/>
                  <a:pt x="15570" y="23189"/>
                  <a:pt x="18821" y="9461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" name="Freeform 340"/>
          <p:cNvSpPr/>
          <p:nvPr/>
        </p:nvSpPr>
        <p:spPr>
          <a:xfrm rot="0" flipH="0" flipV="0">
            <a:off x="3039976" y="2556978"/>
            <a:ext cx="15875" cy="15277"/>
          </a:xfrm>
          <a:custGeom>
            <a:pathLst>
              <a:path w="15875" h="15277">
                <a:moveTo>
                  <a:pt x="0" y="3035"/>
                </a:moveTo>
                <a:cubicBezTo>
                  <a:pt x="914" y="8305"/>
                  <a:pt x="3035" y="12445"/>
                  <a:pt x="6553" y="15277"/>
                </a:cubicBezTo>
                <a:moveTo>
                  <a:pt x="8483" y="0"/>
                </a:moveTo>
                <a:cubicBezTo>
                  <a:pt x="9461" y="5486"/>
                  <a:pt x="12001" y="9842"/>
                  <a:pt x="15875" y="13220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1" name="Picture 341"/>
          <p:cNvPicPr>
            <a:picLocks noChangeAspect="0" noChangeArrowheads="1"/>
          </p:cNvPicPr>
          <p:nvPr/>
        </p:nvPicPr>
        <p:blipFill>
          <a:blip r:embed="rId3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68446" y="1954061"/>
            <a:ext cx="285750" cy="218795"/>
          </a:xfrm>
          <a:prstGeom prst="rect">
            <a:avLst/>
          </a:prstGeom>
          <a:noFill/>
          <a:extLst/>
        </p:spPr>
      </p:pic>
      <p:sp>
        <p:nvSpPr>
          <p:cNvPr id="342" name="Freeform 342"/>
          <p:cNvSpPr/>
          <p:nvPr/>
        </p:nvSpPr>
        <p:spPr>
          <a:xfrm rot="0" flipH="0" flipV="0">
            <a:off x="3281143" y="1966753"/>
            <a:ext cx="344575" cy="193408"/>
          </a:xfrm>
          <a:custGeom>
            <a:pathLst>
              <a:path w="344575" h="193408">
                <a:moveTo>
                  <a:pt x="37934" y="0"/>
                </a:moveTo>
                <a:cubicBezTo>
                  <a:pt x="12319" y="4241"/>
                  <a:pt x="18631" y="33997"/>
                  <a:pt x="22047" y="47650"/>
                </a:cubicBezTo>
                <a:cubicBezTo>
                  <a:pt x="30226" y="80276"/>
                  <a:pt x="50659" y="109715"/>
                  <a:pt x="53783" y="132524"/>
                </a:cubicBezTo>
                <a:cubicBezTo>
                  <a:pt x="58139" y="164211"/>
                  <a:pt x="39483" y="183819"/>
                  <a:pt x="431" y="187998"/>
                </a:cubicBezTo>
                <a:lnTo>
                  <a:pt x="0" y="193408"/>
                </a:lnTo>
                <a:cubicBezTo>
                  <a:pt x="12839" y="192773"/>
                  <a:pt x="69176" y="187388"/>
                  <a:pt x="72935" y="145643"/>
                </a:cubicBezTo>
                <a:cubicBezTo>
                  <a:pt x="76808" y="102565"/>
                  <a:pt x="25933" y="63677"/>
                  <a:pt x="34836" y="23660"/>
                </a:cubicBezTo>
                <a:cubicBezTo>
                  <a:pt x="36271" y="17259"/>
                  <a:pt x="44360" y="6172"/>
                  <a:pt x="61873" y="16357"/>
                </a:cubicBezTo>
                <a:cubicBezTo>
                  <a:pt x="69493" y="20777"/>
                  <a:pt x="100773" y="28054"/>
                  <a:pt x="133819" y="34429"/>
                </a:cubicBezTo>
                <a:cubicBezTo>
                  <a:pt x="166191" y="40690"/>
                  <a:pt x="198144" y="45504"/>
                  <a:pt x="217575" y="55130"/>
                </a:cubicBezTo>
                <a:cubicBezTo>
                  <a:pt x="250671" y="71551"/>
                  <a:pt x="256983" y="95694"/>
                  <a:pt x="212139" y="155714"/>
                </a:cubicBezTo>
                <a:cubicBezTo>
                  <a:pt x="199528" y="172567"/>
                  <a:pt x="242899" y="181673"/>
                  <a:pt x="255383" y="181076"/>
                </a:cubicBezTo>
                <a:cubicBezTo>
                  <a:pt x="244563" y="174574"/>
                  <a:pt x="229018" y="170764"/>
                  <a:pt x="227849" y="160578"/>
                </a:cubicBezTo>
                <a:cubicBezTo>
                  <a:pt x="226579" y="149466"/>
                  <a:pt x="344575" y="39027"/>
                  <a:pt x="140054" y="31623"/>
                </a:cubicBezTo>
                <a:cubicBezTo>
                  <a:pt x="112190" y="30619"/>
                  <a:pt x="82904" y="431"/>
                  <a:pt x="37934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3" name="Picture 343"/>
          <p:cNvPicPr>
            <a:picLocks noChangeAspect="0" noChangeArrowheads="1"/>
          </p:cNvPicPr>
          <p:nvPr/>
        </p:nvPicPr>
        <p:blipFill>
          <a:blip r:embed="rId3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02787" y="1927670"/>
            <a:ext cx="188036" cy="89433"/>
          </a:xfrm>
          <a:prstGeom prst="rect">
            <a:avLst/>
          </a:prstGeom>
          <a:noFill/>
          <a:extLst/>
        </p:spPr>
      </p:pic>
      <p:sp>
        <p:nvSpPr>
          <p:cNvPr id="344" name="Freeform 344"/>
          <p:cNvSpPr/>
          <p:nvPr/>
        </p:nvSpPr>
        <p:spPr>
          <a:xfrm rot="0" flipH="0" flipV="0">
            <a:off x="3315493" y="1937161"/>
            <a:ext cx="162636" cy="67246"/>
          </a:xfrm>
          <a:custGeom>
            <a:pathLst>
              <a:path w="162636" h="67246">
                <a:moveTo>
                  <a:pt x="0" y="30416"/>
                </a:moveTo>
                <a:cubicBezTo>
                  <a:pt x="12560" y="27762"/>
                  <a:pt x="31165" y="33311"/>
                  <a:pt x="44805" y="38124"/>
                </a:cubicBezTo>
                <a:cubicBezTo>
                  <a:pt x="56108" y="42112"/>
                  <a:pt x="68237" y="49288"/>
                  <a:pt x="80759" y="54634"/>
                </a:cubicBezTo>
                <a:cubicBezTo>
                  <a:pt x="87350" y="57428"/>
                  <a:pt x="93980" y="59956"/>
                  <a:pt x="100799" y="60743"/>
                </a:cubicBezTo>
                <a:cubicBezTo>
                  <a:pt x="118516" y="62826"/>
                  <a:pt x="109308" y="59143"/>
                  <a:pt x="162636" y="67246"/>
                </a:cubicBezTo>
                <a:cubicBezTo>
                  <a:pt x="142811" y="51764"/>
                  <a:pt x="128244" y="43979"/>
                  <a:pt x="117030" y="34238"/>
                </a:cubicBezTo>
                <a:cubicBezTo>
                  <a:pt x="100584" y="19952"/>
                  <a:pt x="92925" y="6490"/>
                  <a:pt x="80581" y="3658"/>
                </a:cubicBezTo>
                <a:cubicBezTo>
                  <a:pt x="64579" y="0"/>
                  <a:pt x="42341" y="11201"/>
                  <a:pt x="0" y="30416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5" name="Picture 345"/>
          <p:cNvPicPr>
            <a:picLocks noChangeAspect="0" noChangeArrowheads="1"/>
          </p:cNvPicPr>
          <p:nvPr/>
        </p:nvPicPr>
        <p:blipFill>
          <a:blip r:embed="rId3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52012" y="1977518"/>
            <a:ext cx="201654" cy="275656"/>
          </a:xfrm>
          <a:prstGeom prst="rect">
            <a:avLst/>
          </a:prstGeom>
          <a:noFill/>
          <a:extLst/>
        </p:spPr>
      </p:pic>
      <p:sp>
        <p:nvSpPr>
          <p:cNvPr id="346" name="Freeform 346"/>
          <p:cNvSpPr/>
          <p:nvPr/>
        </p:nvSpPr>
        <p:spPr>
          <a:xfrm rot="0" flipH="0" flipV="0">
            <a:off x="3364719" y="1990224"/>
            <a:ext cx="176745" cy="262623"/>
          </a:xfrm>
          <a:custGeom>
            <a:pathLst>
              <a:path w="176745" h="262623">
                <a:moveTo>
                  <a:pt x="0" y="0"/>
                </a:moveTo>
                <a:cubicBezTo>
                  <a:pt x="20916" y="4940"/>
                  <a:pt x="39573" y="9245"/>
                  <a:pt x="56489" y="12166"/>
                </a:cubicBezTo>
                <a:cubicBezTo>
                  <a:pt x="89077" y="17754"/>
                  <a:pt x="117106" y="22555"/>
                  <a:pt x="136220" y="32791"/>
                </a:cubicBezTo>
                <a:cubicBezTo>
                  <a:pt x="167500" y="49606"/>
                  <a:pt x="171704" y="70675"/>
                  <a:pt x="128562" y="132245"/>
                </a:cubicBezTo>
                <a:cubicBezTo>
                  <a:pt x="127635" y="133540"/>
                  <a:pt x="125704" y="136182"/>
                  <a:pt x="126326" y="138861"/>
                </a:cubicBezTo>
                <a:cubicBezTo>
                  <a:pt x="128587" y="148856"/>
                  <a:pt x="150063" y="154470"/>
                  <a:pt x="163487" y="157111"/>
                </a:cubicBezTo>
                <a:cubicBezTo>
                  <a:pt x="169494" y="158305"/>
                  <a:pt x="169773" y="156387"/>
                  <a:pt x="172961" y="158153"/>
                </a:cubicBezTo>
                <a:cubicBezTo>
                  <a:pt x="176745" y="160286"/>
                  <a:pt x="176237" y="164833"/>
                  <a:pt x="176212" y="171488"/>
                </a:cubicBezTo>
                <a:cubicBezTo>
                  <a:pt x="176161" y="182054"/>
                  <a:pt x="174358" y="195326"/>
                  <a:pt x="168516" y="195770"/>
                </a:cubicBezTo>
                <a:cubicBezTo>
                  <a:pt x="153314" y="166408"/>
                  <a:pt x="122301" y="186004"/>
                  <a:pt x="111277" y="174574"/>
                </a:cubicBezTo>
                <a:cubicBezTo>
                  <a:pt x="117081" y="181279"/>
                  <a:pt x="114820" y="191617"/>
                  <a:pt x="121323" y="195694"/>
                </a:cubicBezTo>
                <a:cubicBezTo>
                  <a:pt x="146265" y="211315"/>
                  <a:pt x="125933" y="262623"/>
                  <a:pt x="93332" y="247497"/>
                </a:cubicBezTo>
                <a:cubicBezTo>
                  <a:pt x="101828" y="226809"/>
                  <a:pt x="97345" y="220637"/>
                  <a:pt x="84785" y="208737"/>
                </a:cubicBezTo>
                <a:cubicBezTo>
                  <a:pt x="76695" y="201066"/>
                  <a:pt x="63690" y="191871"/>
                  <a:pt x="53771" y="172135"/>
                </a:cubicBezTo>
                <a:cubicBezTo>
                  <a:pt x="34137" y="133032"/>
                  <a:pt x="104178" y="88303"/>
                  <a:pt x="97612" y="57670"/>
                </a:cubicBezTo>
                <a:cubicBezTo>
                  <a:pt x="91313" y="28244"/>
                  <a:pt x="20408" y="23875"/>
                  <a:pt x="0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7" name="Picture 347"/>
          <p:cNvPicPr>
            <a:picLocks noChangeAspect="0" noChangeArrowheads="1"/>
          </p:cNvPicPr>
          <p:nvPr/>
        </p:nvPicPr>
        <p:blipFill>
          <a:blip r:embed="rId3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68446" y="1966265"/>
            <a:ext cx="137769" cy="220557"/>
          </a:xfrm>
          <a:prstGeom prst="rect">
            <a:avLst/>
          </a:prstGeom>
          <a:noFill/>
          <a:extLst/>
        </p:spPr>
      </p:pic>
      <p:sp>
        <p:nvSpPr>
          <p:cNvPr id="348" name="Freeform 348"/>
          <p:cNvSpPr/>
          <p:nvPr/>
        </p:nvSpPr>
        <p:spPr>
          <a:xfrm rot="0" flipH="0" flipV="0">
            <a:off x="3281140" y="1978075"/>
            <a:ext cx="116852" cy="201890"/>
          </a:xfrm>
          <a:custGeom>
            <a:pathLst>
              <a:path w="116852" h="201890">
                <a:moveTo>
                  <a:pt x="0" y="182079"/>
                </a:moveTo>
                <a:lnTo>
                  <a:pt x="241" y="195109"/>
                </a:lnTo>
                <a:cubicBezTo>
                  <a:pt x="58813" y="201890"/>
                  <a:pt x="106032" y="171081"/>
                  <a:pt x="111874" y="129959"/>
                </a:cubicBezTo>
                <a:cubicBezTo>
                  <a:pt x="116852" y="94869"/>
                  <a:pt x="84391" y="53022"/>
                  <a:pt x="83578" y="12153"/>
                </a:cubicBezTo>
                <a:cubicBezTo>
                  <a:pt x="78574" y="10820"/>
                  <a:pt x="73202" y="9855"/>
                  <a:pt x="69062" y="7988"/>
                </a:cubicBezTo>
                <a:cubicBezTo>
                  <a:pt x="67487" y="7264"/>
                  <a:pt x="65646" y="6616"/>
                  <a:pt x="64185" y="5918"/>
                </a:cubicBezTo>
                <a:cubicBezTo>
                  <a:pt x="57035" y="2616"/>
                  <a:pt x="51384" y="0"/>
                  <a:pt x="46012" y="1193"/>
                </a:cubicBezTo>
                <a:cubicBezTo>
                  <a:pt x="32778" y="4102"/>
                  <a:pt x="29540" y="22466"/>
                  <a:pt x="40449" y="49542"/>
                </a:cubicBezTo>
                <a:cubicBezTo>
                  <a:pt x="51041" y="75793"/>
                  <a:pt x="75514" y="106578"/>
                  <a:pt x="72936" y="134315"/>
                </a:cubicBezTo>
                <a:cubicBezTo>
                  <a:pt x="70700" y="158127"/>
                  <a:pt x="50685" y="177635"/>
                  <a:pt x="0" y="182079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9" name="Picture 349"/>
          <p:cNvPicPr>
            <a:picLocks noChangeAspect="0" noChangeArrowheads="1"/>
          </p:cNvPicPr>
          <p:nvPr/>
        </p:nvPicPr>
        <p:blipFill>
          <a:blip r:embed="rId3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366797" y="1953858"/>
            <a:ext cx="285902" cy="218795"/>
          </a:xfrm>
          <a:prstGeom prst="rect">
            <a:avLst/>
          </a:prstGeom>
          <a:noFill/>
          <a:extLst/>
        </p:spPr>
      </p:pic>
      <p:sp>
        <p:nvSpPr>
          <p:cNvPr id="350" name="Freeform 350"/>
          <p:cNvSpPr/>
          <p:nvPr/>
        </p:nvSpPr>
        <p:spPr>
          <a:xfrm rot="0" flipH="0" flipV="0">
            <a:off x="2295419" y="1966548"/>
            <a:ext cx="344575" cy="193408"/>
          </a:xfrm>
          <a:custGeom>
            <a:pathLst>
              <a:path w="344575" h="193408">
                <a:moveTo>
                  <a:pt x="306641" y="0"/>
                </a:moveTo>
                <a:cubicBezTo>
                  <a:pt x="332231" y="4229"/>
                  <a:pt x="325944" y="33985"/>
                  <a:pt x="322516" y="47637"/>
                </a:cubicBezTo>
                <a:cubicBezTo>
                  <a:pt x="314337" y="80264"/>
                  <a:pt x="293916" y="109715"/>
                  <a:pt x="290792" y="132524"/>
                </a:cubicBezTo>
                <a:cubicBezTo>
                  <a:pt x="286423" y="164198"/>
                  <a:pt x="305092" y="183819"/>
                  <a:pt x="344144" y="187972"/>
                </a:cubicBezTo>
                <a:lnTo>
                  <a:pt x="344575" y="193408"/>
                </a:lnTo>
                <a:cubicBezTo>
                  <a:pt x="331736" y="192786"/>
                  <a:pt x="275399" y="187388"/>
                  <a:pt x="271640" y="145643"/>
                </a:cubicBezTo>
                <a:cubicBezTo>
                  <a:pt x="267754" y="102565"/>
                  <a:pt x="318642" y="63677"/>
                  <a:pt x="309714" y="23647"/>
                </a:cubicBezTo>
                <a:cubicBezTo>
                  <a:pt x="308304" y="17259"/>
                  <a:pt x="300203" y="6172"/>
                  <a:pt x="282702" y="16357"/>
                </a:cubicBezTo>
                <a:cubicBezTo>
                  <a:pt x="275082" y="20777"/>
                  <a:pt x="243789" y="28041"/>
                  <a:pt x="210756" y="34417"/>
                </a:cubicBezTo>
                <a:cubicBezTo>
                  <a:pt x="178384" y="40665"/>
                  <a:pt x="146431" y="45504"/>
                  <a:pt x="126987" y="55143"/>
                </a:cubicBezTo>
                <a:cubicBezTo>
                  <a:pt x="93878" y="71551"/>
                  <a:pt x="87566" y="95669"/>
                  <a:pt x="132436" y="155689"/>
                </a:cubicBezTo>
                <a:cubicBezTo>
                  <a:pt x="145034" y="172554"/>
                  <a:pt x="101676" y="181686"/>
                  <a:pt x="89179" y="181076"/>
                </a:cubicBezTo>
                <a:cubicBezTo>
                  <a:pt x="100000" y="174561"/>
                  <a:pt x="115557" y="170764"/>
                  <a:pt x="116726" y="160566"/>
                </a:cubicBezTo>
                <a:cubicBezTo>
                  <a:pt x="117983" y="149453"/>
                  <a:pt x="0" y="39014"/>
                  <a:pt x="204508" y="31623"/>
                </a:cubicBezTo>
                <a:cubicBezTo>
                  <a:pt x="232372" y="30619"/>
                  <a:pt x="261671" y="431"/>
                  <a:pt x="306641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1" name="Picture 351"/>
          <p:cNvPicPr>
            <a:picLocks noChangeAspect="0" noChangeArrowheads="1"/>
          </p:cNvPicPr>
          <p:nvPr/>
        </p:nvPicPr>
        <p:blipFill>
          <a:blip r:embed="rId3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430297" y="1927670"/>
            <a:ext cx="188048" cy="89217"/>
          </a:xfrm>
          <a:prstGeom prst="rect">
            <a:avLst/>
          </a:prstGeom>
          <a:noFill/>
          <a:extLst/>
        </p:spPr>
      </p:pic>
      <p:sp>
        <p:nvSpPr>
          <p:cNvPr id="352" name="Freeform 352"/>
          <p:cNvSpPr/>
          <p:nvPr/>
        </p:nvSpPr>
        <p:spPr>
          <a:xfrm rot="0" flipH="0" flipV="0">
            <a:off x="2442997" y="1936951"/>
            <a:ext cx="162648" cy="67233"/>
          </a:xfrm>
          <a:custGeom>
            <a:pathLst>
              <a:path w="162648" h="67233">
                <a:moveTo>
                  <a:pt x="162648" y="30403"/>
                </a:moveTo>
                <a:cubicBezTo>
                  <a:pt x="150088" y="27749"/>
                  <a:pt x="131457" y="33311"/>
                  <a:pt x="117830" y="38137"/>
                </a:cubicBezTo>
                <a:cubicBezTo>
                  <a:pt x="106514" y="42125"/>
                  <a:pt x="94411" y="49300"/>
                  <a:pt x="81864" y="54634"/>
                </a:cubicBezTo>
                <a:cubicBezTo>
                  <a:pt x="75285" y="57428"/>
                  <a:pt x="68656" y="59943"/>
                  <a:pt x="61836" y="60756"/>
                </a:cubicBezTo>
                <a:cubicBezTo>
                  <a:pt x="44132" y="62838"/>
                  <a:pt x="53314" y="59130"/>
                  <a:pt x="0" y="67233"/>
                </a:cubicBezTo>
                <a:cubicBezTo>
                  <a:pt x="19837" y="51777"/>
                  <a:pt x="34378" y="43992"/>
                  <a:pt x="45618" y="34251"/>
                </a:cubicBezTo>
                <a:cubicBezTo>
                  <a:pt x="62052" y="19964"/>
                  <a:pt x="69697" y="6477"/>
                  <a:pt x="82054" y="3670"/>
                </a:cubicBezTo>
                <a:cubicBezTo>
                  <a:pt x="98056" y="0"/>
                  <a:pt x="120294" y="11188"/>
                  <a:pt x="162648" y="30403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3" name="Picture 353"/>
          <p:cNvPicPr>
            <a:picLocks noChangeAspect="0" noChangeArrowheads="1"/>
          </p:cNvPicPr>
          <p:nvPr/>
        </p:nvPicPr>
        <p:blipFill>
          <a:blip r:embed="rId3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367464" y="1977327"/>
            <a:ext cx="201631" cy="275654"/>
          </a:xfrm>
          <a:prstGeom prst="rect">
            <a:avLst/>
          </a:prstGeom>
          <a:noFill/>
          <a:extLst/>
        </p:spPr>
      </p:pic>
      <p:sp>
        <p:nvSpPr>
          <p:cNvPr id="354" name="Freeform 354"/>
          <p:cNvSpPr/>
          <p:nvPr/>
        </p:nvSpPr>
        <p:spPr>
          <a:xfrm rot="0" flipH="0" flipV="0">
            <a:off x="2379649" y="1990026"/>
            <a:ext cx="176745" cy="262623"/>
          </a:xfrm>
          <a:custGeom>
            <a:pathLst>
              <a:path w="176745" h="262623">
                <a:moveTo>
                  <a:pt x="176745" y="0"/>
                </a:moveTo>
                <a:cubicBezTo>
                  <a:pt x="155841" y="4940"/>
                  <a:pt x="137198" y="9232"/>
                  <a:pt x="120269" y="12141"/>
                </a:cubicBezTo>
                <a:cubicBezTo>
                  <a:pt x="87668" y="17741"/>
                  <a:pt x="59651" y="22529"/>
                  <a:pt x="40551" y="32791"/>
                </a:cubicBezTo>
                <a:cubicBezTo>
                  <a:pt x="9258" y="49580"/>
                  <a:pt x="5054" y="70675"/>
                  <a:pt x="48209" y="132219"/>
                </a:cubicBezTo>
                <a:cubicBezTo>
                  <a:pt x="49123" y="133540"/>
                  <a:pt x="51054" y="136182"/>
                  <a:pt x="50444" y="138861"/>
                </a:cubicBezTo>
                <a:cubicBezTo>
                  <a:pt x="48183" y="148856"/>
                  <a:pt x="26682" y="154470"/>
                  <a:pt x="13258" y="157111"/>
                </a:cubicBezTo>
                <a:cubicBezTo>
                  <a:pt x="7277" y="158292"/>
                  <a:pt x="6972" y="156375"/>
                  <a:pt x="3810" y="158153"/>
                </a:cubicBezTo>
                <a:cubicBezTo>
                  <a:pt x="0" y="160273"/>
                  <a:pt x="520" y="164820"/>
                  <a:pt x="558" y="171488"/>
                </a:cubicBezTo>
                <a:cubicBezTo>
                  <a:pt x="609" y="182029"/>
                  <a:pt x="2413" y="195300"/>
                  <a:pt x="8255" y="195757"/>
                </a:cubicBezTo>
                <a:cubicBezTo>
                  <a:pt x="23431" y="166395"/>
                  <a:pt x="54470" y="186004"/>
                  <a:pt x="65493" y="174574"/>
                </a:cubicBezTo>
                <a:cubicBezTo>
                  <a:pt x="59664" y="181279"/>
                  <a:pt x="61938" y="191617"/>
                  <a:pt x="55435" y="195681"/>
                </a:cubicBezTo>
                <a:cubicBezTo>
                  <a:pt x="30492" y="211302"/>
                  <a:pt x="50812" y="262623"/>
                  <a:pt x="83426" y="247497"/>
                </a:cubicBezTo>
                <a:cubicBezTo>
                  <a:pt x="74942" y="226796"/>
                  <a:pt x="79413" y="220624"/>
                  <a:pt x="91986" y="208724"/>
                </a:cubicBezTo>
                <a:cubicBezTo>
                  <a:pt x="100076" y="201066"/>
                  <a:pt x="113055" y="191846"/>
                  <a:pt x="122974" y="172110"/>
                </a:cubicBezTo>
                <a:cubicBezTo>
                  <a:pt x="142621" y="133019"/>
                  <a:pt x="72593" y="88277"/>
                  <a:pt x="79133" y="57670"/>
                </a:cubicBezTo>
                <a:cubicBezTo>
                  <a:pt x="85458" y="28232"/>
                  <a:pt x="156362" y="23875"/>
                  <a:pt x="176745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5" name="Picture 355"/>
          <p:cNvPicPr>
            <a:picLocks noChangeAspect="0" noChangeArrowheads="1"/>
          </p:cNvPicPr>
          <p:nvPr/>
        </p:nvPicPr>
        <p:blipFill>
          <a:blip r:embed="rId3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14901" y="1966062"/>
            <a:ext cx="137797" cy="220558"/>
          </a:xfrm>
          <a:prstGeom prst="rect">
            <a:avLst/>
          </a:prstGeom>
          <a:noFill/>
          <a:extLst/>
        </p:spPr>
      </p:pic>
      <p:sp>
        <p:nvSpPr>
          <p:cNvPr id="356" name="Freeform 356"/>
          <p:cNvSpPr/>
          <p:nvPr/>
        </p:nvSpPr>
        <p:spPr>
          <a:xfrm rot="0" flipH="0" flipV="0">
            <a:off x="2523121" y="1977871"/>
            <a:ext cx="116878" cy="201890"/>
          </a:xfrm>
          <a:custGeom>
            <a:pathLst>
              <a:path w="116878" h="201890">
                <a:moveTo>
                  <a:pt x="116878" y="182079"/>
                </a:moveTo>
                <a:lnTo>
                  <a:pt x="116637" y="195109"/>
                </a:lnTo>
                <a:cubicBezTo>
                  <a:pt x="58052" y="201890"/>
                  <a:pt x="10846" y="171081"/>
                  <a:pt x="4991" y="129946"/>
                </a:cubicBezTo>
                <a:cubicBezTo>
                  <a:pt x="0" y="94856"/>
                  <a:pt x="32487" y="53022"/>
                  <a:pt x="33274" y="12153"/>
                </a:cubicBezTo>
                <a:cubicBezTo>
                  <a:pt x="38291" y="10820"/>
                  <a:pt x="43663" y="9855"/>
                  <a:pt x="47816" y="7975"/>
                </a:cubicBezTo>
                <a:cubicBezTo>
                  <a:pt x="49378" y="7264"/>
                  <a:pt x="51232" y="6591"/>
                  <a:pt x="52693" y="5918"/>
                </a:cubicBezTo>
                <a:cubicBezTo>
                  <a:pt x="59843" y="2616"/>
                  <a:pt x="65482" y="0"/>
                  <a:pt x="70866" y="1168"/>
                </a:cubicBezTo>
                <a:cubicBezTo>
                  <a:pt x="84087" y="4102"/>
                  <a:pt x="87338" y="22441"/>
                  <a:pt x="76416" y="49542"/>
                </a:cubicBezTo>
                <a:cubicBezTo>
                  <a:pt x="65850" y="75793"/>
                  <a:pt x="41364" y="106565"/>
                  <a:pt x="43942" y="134315"/>
                </a:cubicBezTo>
                <a:cubicBezTo>
                  <a:pt x="46165" y="158127"/>
                  <a:pt x="66167" y="177635"/>
                  <a:pt x="116878" y="182079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7" name="Picture 357"/>
          <p:cNvPicPr>
            <a:picLocks noChangeAspect="0" noChangeArrowheads="1"/>
          </p:cNvPicPr>
          <p:nvPr/>
        </p:nvPicPr>
        <p:blipFill>
          <a:blip r:embed="rId3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00596" y="1855318"/>
            <a:ext cx="319555" cy="244957"/>
          </a:xfrm>
          <a:prstGeom prst="rect">
            <a:avLst/>
          </a:prstGeom>
          <a:noFill/>
          <a:extLst/>
        </p:spPr>
      </p:pic>
      <p:sp>
        <p:nvSpPr>
          <p:cNvPr id="358" name="Freeform 358"/>
          <p:cNvSpPr/>
          <p:nvPr/>
        </p:nvSpPr>
        <p:spPr>
          <a:xfrm rot="0" flipH="0" flipV="0">
            <a:off x="2781482" y="1866093"/>
            <a:ext cx="357796" cy="221474"/>
          </a:xfrm>
          <a:custGeom>
            <a:pathLst>
              <a:path w="357796" h="221474">
                <a:moveTo>
                  <a:pt x="201764" y="130822"/>
                </a:moveTo>
                <a:cubicBezTo>
                  <a:pt x="200266" y="133704"/>
                  <a:pt x="194322" y="134352"/>
                  <a:pt x="191528" y="129857"/>
                </a:cubicBezTo>
                <a:cubicBezTo>
                  <a:pt x="198374" y="96190"/>
                  <a:pt x="204583" y="61684"/>
                  <a:pt x="207796" y="23292"/>
                </a:cubicBezTo>
                <a:cubicBezTo>
                  <a:pt x="204583" y="59131"/>
                  <a:pt x="199034" y="94793"/>
                  <a:pt x="191528" y="129857"/>
                </a:cubicBezTo>
                <a:cubicBezTo>
                  <a:pt x="192697" y="132676"/>
                  <a:pt x="199021" y="135025"/>
                  <a:pt x="201764" y="130822"/>
                </a:cubicBezTo>
                <a:close/>
                <a:moveTo>
                  <a:pt x="155968" y="130721"/>
                </a:moveTo>
                <a:cubicBezTo>
                  <a:pt x="158750" y="134911"/>
                  <a:pt x="165201" y="132549"/>
                  <a:pt x="166243" y="129743"/>
                </a:cubicBezTo>
                <a:cubicBezTo>
                  <a:pt x="158623" y="96266"/>
                  <a:pt x="153873" y="60185"/>
                  <a:pt x="149999" y="23266"/>
                </a:cubicBezTo>
                <a:cubicBezTo>
                  <a:pt x="153238" y="59118"/>
                  <a:pt x="158711" y="94666"/>
                  <a:pt x="166243" y="129743"/>
                </a:cubicBezTo>
                <a:cubicBezTo>
                  <a:pt x="165061" y="132536"/>
                  <a:pt x="158711" y="134924"/>
                  <a:pt x="155968" y="130721"/>
                </a:cubicBezTo>
                <a:close/>
                <a:moveTo>
                  <a:pt x="244804" y="12039"/>
                </a:moveTo>
                <a:cubicBezTo>
                  <a:pt x="240702" y="61671"/>
                  <a:pt x="229742" y="101689"/>
                  <a:pt x="213740" y="134606"/>
                </a:cubicBezTo>
                <a:lnTo>
                  <a:pt x="201764" y="130822"/>
                </a:lnTo>
                <a:cubicBezTo>
                  <a:pt x="213828" y="95974"/>
                  <a:pt x="223176" y="60630"/>
                  <a:pt x="221944" y="23292"/>
                </a:cubicBezTo>
                <a:cubicBezTo>
                  <a:pt x="224052" y="50736"/>
                  <a:pt x="215848" y="87985"/>
                  <a:pt x="201764" y="130822"/>
                </a:cubicBezTo>
                <a:lnTo>
                  <a:pt x="213740" y="134606"/>
                </a:lnTo>
                <a:cubicBezTo>
                  <a:pt x="229831" y="101371"/>
                  <a:pt x="240029" y="61862"/>
                  <a:pt x="244804" y="12039"/>
                </a:cubicBezTo>
                <a:close/>
                <a:moveTo>
                  <a:pt x="278268" y="211060"/>
                </a:moveTo>
                <a:cubicBezTo>
                  <a:pt x="211200" y="191464"/>
                  <a:pt x="144996" y="192353"/>
                  <a:pt x="79514" y="211047"/>
                </a:cubicBezTo>
                <a:cubicBezTo>
                  <a:pt x="144729" y="192251"/>
                  <a:pt x="210895" y="191528"/>
                  <a:pt x="278268" y="211060"/>
                </a:cubicBezTo>
                <a:close/>
                <a:moveTo>
                  <a:pt x="278268" y="221474"/>
                </a:moveTo>
                <a:cubicBezTo>
                  <a:pt x="283945" y="220839"/>
                  <a:pt x="284834" y="213092"/>
                  <a:pt x="278268" y="211060"/>
                </a:cubicBezTo>
                <a:cubicBezTo>
                  <a:pt x="287539" y="209295"/>
                  <a:pt x="287717" y="196646"/>
                  <a:pt x="278129" y="194512"/>
                </a:cubicBezTo>
                <a:cubicBezTo>
                  <a:pt x="357796" y="78397"/>
                  <a:pt x="331964" y="25984"/>
                  <a:pt x="244804" y="12039"/>
                </a:cubicBezTo>
                <a:cubicBezTo>
                  <a:pt x="243775" y="4330"/>
                  <a:pt x="233196" y="12"/>
                  <a:pt x="222299" y="2984"/>
                </a:cubicBezTo>
                <a:lnTo>
                  <a:pt x="221944" y="23292"/>
                </a:lnTo>
                <a:lnTo>
                  <a:pt x="207796" y="23292"/>
                </a:lnTo>
                <a:cubicBezTo>
                  <a:pt x="209206" y="15646"/>
                  <a:pt x="206196" y="5740"/>
                  <a:pt x="198132" y="5143"/>
                </a:cubicBezTo>
                <a:cubicBezTo>
                  <a:pt x="192709" y="8979"/>
                  <a:pt x="187325" y="12052"/>
                  <a:pt x="178879" y="11912"/>
                </a:cubicBezTo>
                <a:cubicBezTo>
                  <a:pt x="170421" y="12052"/>
                  <a:pt x="165100" y="8953"/>
                  <a:pt x="159664" y="5131"/>
                </a:cubicBezTo>
                <a:cubicBezTo>
                  <a:pt x="151599" y="5727"/>
                  <a:pt x="148590" y="15634"/>
                  <a:pt x="149999" y="23266"/>
                </a:cubicBezTo>
                <a:lnTo>
                  <a:pt x="135864" y="23266"/>
                </a:lnTo>
                <a:lnTo>
                  <a:pt x="135521" y="2959"/>
                </a:lnTo>
                <a:cubicBezTo>
                  <a:pt x="124625" y="0"/>
                  <a:pt x="115646" y="3556"/>
                  <a:pt x="112953" y="11938"/>
                </a:cubicBezTo>
                <a:cubicBezTo>
                  <a:pt x="25768" y="25882"/>
                  <a:pt x="0" y="78397"/>
                  <a:pt x="79679" y="194499"/>
                </a:cubicBezTo>
                <a:cubicBezTo>
                  <a:pt x="70104" y="196633"/>
                  <a:pt x="70269" y="209282"/>
                  <a:pt x="79514" y="211047"/>
                </a:cubicBezTo>
                <a:cubicBezTo>
                  <a:pt x="72986" y="213079"/>
                  <a:pt x="73863" y="220814"/>
                  <a:pt x="79514" y="221461"/>
                </a:cubicBezTo>
                <a:cubicBezTo>
                  <a:pt x="146100" y="212406"/>
                  <a:pt x="212343" y="212432"/>
                  <a:pt x="278268" y="221474"/>
                </a:cubicBezTo>
                <a:close/>
                <a:moveTo>
                  <a:pt x="112953" y="11938"/>
                </a:moveTo>
                <a:cubicBezTo>
                  <a:pt x="115989" y="56121"/>
                  <a:pt x="127025" y="96647"/>
                  <a:pt x="143992" y="134504"/>
                </a:cubicBezTo>
                <a:lnTo>
                  <a:pt x="155968" y="130721"/>
                </a:lnTo>
                <a:cubicBezTo>
                  <a:pt x="144640" y="93789"/>
                  <a:pt x="135280" y="58039"/>
                  <a:pt x="135864" y="23266"/>
                </a:cubicBezTo>
                <a:cubicBezTo>
                  <a:pt x="134607" y="48882"/>
                  <a:pt x="142201" y="87287"/>
                  <a:pt x="155968" y="130721"/>
                </a:cubicBezTo>
                <a:lnTo>
                  <a:pt x="143992" y="134504"/>
                </a:lnTo>
                <a:cubicBezTo>
                  <a:pt x="127927" y="101257"/>
                  <a:pt x="117703" y="61760"/>
                  <a:pt x="112953" y="11938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9" name="Picture 359"/>
          <p:cNvPicPr>
            <a:picLocks noChangeAspect="0" noChangeArrowheads="1"/>
          </p:cNvPicPr>
          <p:nvPr/>
        </p:nvPicPr>
        <p:blipFill>
          <a:blip r:embed="rId3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85826" y="1862304"/>
            <a:ext cx="41167" cy="41096"/>
          </a:xfrm>
          <a:prstGeom prst="rect">
            <a:avLst/>
          </a:prstGeom>
          <a:noFill/>
          <a:extLst/>
        </p:spPr>
      </p:pic>
      <p:sp>
        <p:nvSpPr>
          <p:cNvPr id="360" name="Freeform 360"/>
          <p:cNvSpPr/>
          <p:nvPr/>
        </p:nvSpPr>
        <p:spPr>
          <a:xfrm rot="0" flipH="0" flipV="0">
            <a:off x="2895899" y="1875000"/>
            <a:ext cx="18389" cy="18389"/>
          </a:xfrm>
          <a:custGeom>
            <a:pathLst>
              <a:path w="18389" h="18389">
                <a:moveTo>
                  <a:pt x="10528" y="0"/>
                </a:moveTo>
                <a:cubicBezTo>
                  <a:pt x="14871" y="0"/>
                  <a:pt x="18389" y="3517"/>
                  <a:pt x="18389" y="7874"/>
                </a:cubicBezTo>
                <a:cubicBezTo>
                  <a:pt x="18389" y="14884"/>
                  <a:pt x="9919" y="18389"/>
                  <a:pt x="4953" y="13436"/>
                </a:cubicBezTo>
                <a:cubicBezTo>
                  <a:pt x="0" y="8470"/>
                  <a:pt x="3505" y="0"/>
                  <a:pt x="1052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1" name="Picture 361"/>
          <p:cNvPicPr>
            <a:picLocks noChangeAspect="0" noChangeArrowheads="1"/>
          </p:cNvPicPr>
          <p:nvPr/>
        </p:nvPicPr>
        <p:blipFill>
          <a:blip r:embed="rId3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87921" y="1879702"/>
            <a:ext cx="39238" cy="39217"/>
          </a:xfrm>
          <a:prstGeom prst="rect">
            <a:avLst/>
          </a:prstGeom>
          <a:noFill/>
          <a:extLst/>
        </p:spPr>
      </p:pic>
      <p:sp>
        <p:nvSpPr>
          <p:cNvPr id="362" name="Freeform 362"/>
          <p:cNvSpPr/>
          <p:nvPr/>
        </p:nvSpPr>
        <p:spPr>
          <a:xfrm rot="0" flipH="0" flipV="0">
            <a:off x="2898298" y="1892395"/>
            <a:ext cx="16153" cy="16154"/>
          </a:xfrm>
          <a:custGeom>
            <a:pathLst>
              <a:path w="16153" h="16154">
                <a:moveTo>
                  <a:pt x="9232" y="0"/>
                </a:moveTo>
                <a:cubicBezTo>
                  <a:pt x="13067" y="0"/>
                  <a:pt x="16153" y="3098"/>
                  <a:pt x="16153" y="6921"/>
                </a:cubicBezTo>
                <a:cubicBezTo>
                  <a:pt x="16153" y="13068"/>
                  <a:pt x="8712" y="16154"/>
                  <a:pt x="4356" y="11811"/>
                </a:cubicBezTo>
                <a:cubicBezTo>
                  <a:pt x="0" y="7442"/>
                  <a:pt x="3098" y="0"/>
                  <a:pt x="9232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3" name="Picture 363"/>
          <p:cNvPicPr>
            <a:picLocks noChangeAspect="0" noChangeArrowheads="1"/>
          </p:cNvPicPr>
          <p:nvPr/>
        </p:nvPicPr>
        <p:blipFill>
          <a:blip r:embed="rId3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90163" y="1895272"/>
            <a:ext cx="37529" cy="37552"/>
          </a:xfrm>
          <a:prstGeom prst="rect">
            <a:avLst/>
          </a:prstGeom>
          <a:noFill/>
          <a:extLst/>
        </p:spPr>
      </p:pic>
      <p:sp>
        <p:nvSpPr>
          <p:cNvPr id="364" name="Freeform 364"/>
          <p:cNvSpPr/>
          <p:nvPr/>
        </p:nvSpPr>
        <p:spPr>
          <a:xfrm rot="0" flipH="0" flipV="0">
            <a:off x="2900829" y="1907978"/>
            <a:ext cx="14172" cy="14173"/>
          </a:xfrm>
          <a:custGeom>
            <a:pathLst>
              <a:path w="14172" h="14173">
                <a:moveTo>
                  <a:pt x="8102" y="0"/>
                </a:moveTo>
                <a:cubicBezTo>
                  <a:pt x="11454" y="0"/>
                  <a:pt x="14172" y="2705"/>
                  <a:pt x="14172" y="6057"/>
                </a:cubicBezTo>
                <a:cubicBezTo>
                  <a:pt x="14172" y="11468"/>
                  <a:pt x="7633" y="14173"/>
                  <a:pt x="3823" y="10350"/>
                </a:cubicBezTo>
                <a:cubicBezTo>
                  <a:pt x="0" y="6527"/>
                  <a:pt x="2718" y="0"/>
                  <a:pt x="8102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5" name="Picture 365"/>
          <p:cNvPicPr>
            <a:picLocks noChangeAspect="0" noChangeArrowheads="1"/>
          </p:cNvPicPr>
          <p:nvPr/>
        </p:nvPicPr>
        <p:blipFill>
          <a:blip r:embed="rId3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92130" y="1909890"/>
            <a:ext cx="37238" cy="37241"/>
          </a:xfrm>
          <a:prstGeom prst="rect">
            <a:avLst/>
          </a:prstGeom>
          <a:noFill/>
          <a:extLst/>
        </p:spPr>
      </p:pic>
      <p:sp>
        <p:nvSpPr>
          <p:cNvPr id="366" name="Freeform 366"/>
          <p:cNvSpPr/>
          <p:nvPr/>
        </p:nvSpPr>
        <p:spPr>
          <a:xfrm rot="0" flipH="0" flipV="0">
            <a:off x="2902856" y="1922594"/>
            <a:ext cx="13804" cy="13804"/>
          </a:xfrm>
          <a:custGeom>
            <a:pathLst>
              <a:path w="13804" h="13804">
                <a:moveTo>
                  <a:pt x="7899" y="0"/>
                </a:moveTo>
                <a:cubicBezTo>
                  <a:pt x="11162" y="0"/>
                  <a:pt x="13804" y="2641"/>
                  <a:pt x="13804" y="5905"/>
                </a:cubicBezTo>
                <a:cubicBezTo>
                  <a:pt x="13804" y="11175"/>
                  <a:pt x="7442" y="13804"/>
                  <a:pt x="3721" y="10083"/>
                </a:cubicBezTo>
                <a:cubicBezTo>
                  <a:pt x="0" y="6362"/>
                  <a:pt x="2629" y="0"/>
                  <a:pt x="7899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7" name="Picture 367"/>
          <p:cNvPicPr>
            <a:picLocks noChangeAspect="0" noChangeArrowheads="1"/>
          </p:cNvPicPr>
          <p:nvPr/>
        </p:nvPicPr>
        <p:blipFill>
          <a:blip r:embed="rId3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95038" y="1924368"/>
            <a:ext cx="37238" cy="37224"/>
          </a:xfrm>
          <a:prstGeom prst="rect">
            <a:avLst/>
          </a:prstGeom>
          <a:noFill/>
          <a:extLst/>
        </p:spPr>
      </p:pic>
      <p:sp>
        <p:nvSpPr>
          <p:cNvPr id="368" name="Freeform 368"/>
          <p:cNvSpPr/>
          <p:nvPr/>
        </p:nvSpPr>
        <p:spPr>
          <a:xfrm rot="0" flipH="0" flipV="0">
            <a:off x="2905746" y="1937062"/>
            <a:ext cx="13830" cy="13804"/>
          </a:xfrm>
          <a:custGeom>
            <a:pathLst>
              <a:path w="13830" h="13804">
                <a:moveTo>
                  <a:pt x="7912" y="0"/>
                </a:moveTo>
                <a:cubicBezTo>
                  <a:pt x="11188" y="0"/>
                  <a:pt x="13830" y="2641"/>
                  <a:pt x="13830" y="5905"/>
                </a:cubicBezTo>
                <a:cubicBezTo>
                  <a:pt x="13830" y="11163"/>
                  <a:pt x="7468" y="13804"/>
                  <a:pt x="3747" y="10083"/>
                </a:cubicBezTo>
                <a:cubicBezTo>
                  <a:pt x="0" y="6362"/>
                  <a:pt x="2655" y="0"/>
                  <a:pt x="7912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9" name="Picture 369"/>
          <p:cNvPicPr>
            <a:picLocks noChangeAspect="0" noChangeArrowheads="1"/>
          </p:cNvPicPr>
          <p:nvPr/>
        </p:nvPicPr>
        <p:blipFill>
          <a:blip r:embed="rId3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98855" y="1939189"/>
            <a:ext cx="37245" cy="37219"/>
          </a:xfrm>
          <a:prstGeom prst="rect">
            <a:avLst/>
          </a:prstGeom>
          <a:noFill/>
          <a:extLst/>
        </p:spPr>
      </p:pic>
      <p:sp>
        <p:nvSpPr>
          <p:cNvPr id="370" name="Freeform 370"/>
          <p:cNvSpPr/>
          <p:nvPr/>
        </p:nvSpPr>
        <p:spPr>
          <a:xfrm rot="0" flipH="0" flipV="0">
            <a:off x="2909577" y="1951876"/>
            <a:ext cx="13817" cy="13804"/>
          </a:xfrm>
          <a:custGeom>
            <a:pathLst>
              <a:path w="13817" h="13804">
                <a:moveTo>
                  <a:pt x="7912" y="0"/>
                </a:moveTo>
                <a:cubicBezTo>
                  <a:pt x="11163" y="0"/>
                  <a:pt x="13817" y="2641"/>
                  <a:pt x="13817" y="5918"/>
                </a:cubicBezTo>
                <a:cubicBezTo>
                  <a:pt x="13817" y="11163"/>
                  <a:pt x="7468" y="13804"/>
                  <a:pt x="3709" y="10083"/>
                </a:cubicBezTo>
                <a:cubicBezTo>
                  <a:pt x="0" y="6362"/>
                  <a:pt x="2642" y="0"/>
                  <a:pt x="7912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1" name="Picture 371"/>
          <p:cNvPicPr>
            <a:picLocks noChangeAspect="0" noChangeArrowheads="1"/>
          </p:cNvPicPr>
          <p:nvPr/>
        </p:nvPicPr>
        <p:blipFill>
          <a:blip r:embed="rId3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03415" y="1954530"/>
            <a:ext cx="37230" cy="37248"/>
          </a:xfrm>
          <a:prstGeom prst="rect">
            <a:avLst/>
          </a:prstGeom>
          <a:noFill/>
          <a:extLst/>
        </p:spPr>
      </p:pic>
      <p:sp>
        <p:nvSpPr>
          <p:cNvPr id="372" name="Freeform 372"/>
          <p:cNvSpPr/>
          <p:nvPr/>
        </p:nvSpPr>
        <p:spPr>
          <a:xfrm rot="0" flipH="0" flipV="0">
            <a:off x="2914142" y="1967237"/>
            <a:ext cx="13804" cy="13830"/>
          </a:xfrm>
          <a:custGeom>
            <a:pathLst>
              <a:path w="13804" h="13830">
                <a:moveTo>
                  <a:pt x="7899" y="0"/>
                </a:moveTo>
                <a:cubicBezTo>
                  <a:pt x="11162" y="0"/>
                  <a:pt x="13804" y="2654"/>
                  <a:pt x="13804" y="5930"/>
                </a:cubicBezTo>
                <a:cubicBezTo>
                  <a:pt x="13804" y="11188"/>
                  <a:pt x="7442" y="13830"/>
                  <a:pt x="3708" y="10109"/>
                </a:cubicBezTo>
                <a:cubicBezTo>
                  <a:pt x="0" y="6375"/>
                  <a:pt x="2616" y="0"/>
                  <a:pt x="7899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3" name="Picture 373"/>
          <p:cNvPicPr>
            <a:picLocks noChangeAspect="0" noChangeArrowheads="1"/>
          </p:cNvPicPr>
          <p:nvPr/>
        </p:nvPicPr>
        <p:blipFill>
          <a:blip r:embed="rId3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08622" y="1969085"/>
            <a:ext cx="37244" cy="37248"/>
          </a:xfrm>
          <a:prstGeom prst="rect">
            <a:avLst/>
          </a:prstGeom>
          <a:noFill/>
          <a:extLst/>
        </p:spPr>
      </p:pic>
      <p:sp>
        <p:nvSpPr>
          <p:cNvPr id="374" name="Freeform 374"/>
          <p:cNvSpPr/>
          <p:nvPr/>
        </p:nvSpPr>
        <p:spPr>
          <a:xfrm rot="0" flipH="0" flipV="0">
            <a:off x="2919338" y="1981791"/>
            <a:ext cx="13829" cy="13830"/>
          </a:xfrm>
          <a:custGeom>
            <a:pathLst>
              <a:path w="13829" h="13830">
                <a:moveTo>
                  <a:pt x="7924" y="0"/>
                </a:moveTo>
                <a:cubicBezTo>
                  <a:pt x="11187" y="0"/>
                  <a:pt x="13829" y="2654"/>
                  <a:pt x="13829" y="5930"/>
                </a:cubicBezTo>
                <a:cubicBezTo>
                  <a:pt x="13829" y="11175"/>
                  <a:pt x="7467" y="13830"/>
                  <a:pt x="3733" y="10109"/>
                </a:cubicBezTo>
                <a:cubicBezTo>
                  <a:pt x="0" y="6375"/>
                  <a:pt x="2641" y="0"/>
                  <a:pt x="7924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5" name="Picture 375"/>
          <p:cNvPicPr>
            <a:picLocks noChangeAspect="0" noChangeArrowheads="1"/>
          </p:cNvPicPr>
          <p:nvPr/>
        </p:nvPicPr>
        <p:blipFill>
          <a:blip r:embed="rId3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93567" y="1862252"/>
            <a:ext cx="41168" cy="41147"/>
          </a:xfrm>
          <a:prstGeom prst="rect">
            <a:avLst/>
          </a:prstGeom>
          <a:noFill/>
          <a:extLst/>
        </p:spPr>
      </p:pic>
      <p:sp>
        <p:nvSpPr>
          <p:cNvPr id="376" name="Freeform 376"/>
          <p:cNvSpPr/>
          <p:nvPr/>
        </p:nvSpPr>
        <p:spPr>
          <a:xfrm rot="0" flipH="0" flipV="0">
            <a:off x="3006280" y="1874951"/>
            <a:ext cx="18402" cy="18402"/>
          </a:xfrm>
          <a:custGeom>
            <a:pathLst>
              <a:path w="18402" h="18402">
                <a:moveTo>
                  <a:pt x="7874" y="0"/>
                </a:moveTo>
                <a:cubicBezTo>
                  <a:pt x="3506" y="0"/>
                  <a:pt x="0" y="3530"/>
                  <a:pt x="0" y="7886"/>
                </a:cubicBezTo>
                <a:cubicBezTo>
                  <a:pt x="0" y="14884"/>
                  <a:pt x="8483" y="18402"/>
                  <a:pt x="13423" y="13436"/>
                </a:cubicBezTo>
                <a:cubicBezTo>
                  <a:pt x="18402" y="8483"/>
                  <a:pt x="14884" y="0"/>
                  <a:pt x="7874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7" name="Picture 377"/>
          <p:cNvPicPr>
            <a:picLocks noChangeAspect="0" noChangeArrowheads="1"/>
          </p:cNvPicPr>
          <p:nvPr/>
        </p:nvPicPr>
        <p:blipFill>
          <a:blip r:embed="rId3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93428" y="1879664"/>
            <a:ext cx="39221" cy="39233"/>
          </a:xfrm>
          <a:prstGeom prst="rect">
            <a:avLst/>
          </a:prstGeom>
          <a:noFill/>
          <a:extLst/>
        </p:spPr>
      </p:pic>
      <p:sp>
        <p:nvSpPr>
          <p:cNvPr id="378" name="Freeform 378"/>
          <p:cNvSpPr/>
          <p:nvPr/>
        </p:nvSpPr>
        <p:spPr>
          <a:xfrm rot="0" flipH="0" flipV="0">
            <a:off x="3006129" y="1892364"/>
            <a:ext cx="16154" cy="16141"/>
          </a:xfrm>
          <a:custGeom>
            <a:pathLst>
              <a:path w="16154" h="16141">
                <a:moveTo>
                  <a:pt x="6896" y="0"/>
                </a:moveTo>
                <a:cubicBezTo>
                  <a:pt x="3074" y="0"/>
                  <a:pt x="0" y="3073"/>
                  <a:pt x="0" y="6896"/>
                </a:cubicBezTo>
                <a:cubicBezTo>
                  <a:pt x="0" y="13068"/>
                  <a:pt x="7442" y="16141"/>
                  <a:pt x="11785" y="11785"/>
                </a:cubicBezTo>
                <a:cubicBezTo>
                  <a:pt x="16154" y="7442"/>
                  <a:pt x="13042" y="0"/>
                  <a:pt x="689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9" name="Picture 379"/>
          <p:cNvPicPr>
            <a:picLocks noChangeAspect="0" noChangeArrowheads="1"/>
          </p:cNvPicPr>
          <p:nvPr/>
        </p:nvPicPr>
        <p:blipFill>
          <a:blip r:embed="rId3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92882" y="1895235"/>
            <a:ext cx="37519" cy="37537"/>
          </a:xfrm>
          <a:prstGeom prst="rect">
            <a:avLst/>
          </a:prstGeom>
          <a:noFill/>
          <a:extLst/>
        </p:spPr>
      </p:pic>
      <p:sp>
        <p:nvSpPr>
          <p:cNvPr id="380" name="Freeform 380"/>
          <p:cNvSpPr/>
          <p:nvPr/>
        </p:nvSpPr>
        <p:spPr>
          <a:xfrm rot="0" flipH="0" flipV="0">
            <a:off x="3005566" y="1907941"/>
            <a:ext cx="14172" cy="14160"/>
          </a:xfrm>
          <a:custGeom>
            <a:pathLst>
              <a:path w="14172" h="14160">
                <a:moveTo>
                  <a:pt x="6057" y="0"/>
                </a:moveTo>
                <a:cubicBezTo>
                  <a:pt x="2717" y="0"/>
                  <a:pt x="0" y="2717"/>
                  <a:pt x="0" y="6070"/>
                </a:cubicBezTo>
                <a:cubicBezTo>
                  <a:pt x="0" y="11468"/>
                  <a:pt x="6526" y="14160"/>
                  <a:pt x="10362" y="10337"/>
                </a:cubicBezTo>
                <a:cubicBezTo>
                  <a:pt x="14172" y="6540"/>
                  <a:pt x="11467" y="0"/>
                  <a:pt x="6057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1" name="Picture 381"/>
          <p:cNvPicPr>
            <a:picLocks noChangeAspect="0" noChangeArrowheads="1"/>
          </p:cNvPicPr>
          <p:nvPr/>
        </p:nvPicPr>
        <p:blipFill>
          <a:blip r:embed="rId3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91205" y="1909865"/>
            <a:ext cx="37229" cy="37224"/>
          </a:xfrm>
          <a:prstGeom prst="rect">
            <a:avLst/>
          </a:prstGeom>
          <a:noFill/>
          <a:extLst/>
        </p:spPr>
      </p:pic>
      <p:sp>
        <p:nvSpPr>
          <p:cNvPr id="382" name="Freeform 382"/>
          <p:cNvSpPr/>
          <p:nvPr/>
        </p:nvSpPr>
        <p:spPr>
          <a:xfrm rot="0" flipH="0" flipV="0">
            <a:off x="3003895" y="1922557"/>
            <a:ext cx="13830" cy="13804"/>
          </a:xfrm>
          <a:custGeom>
            <a:pathLst>
              <a:path w="13830" h="13804">
                <a:moveTo>
                  <a:pt x="5918" y="0"/>
                </a:moveTo>
                <a:cubicBezTo>
                  <a:pt x="2642" y="0"/>
                  <a:pt x="0" y="2641"/>
                  <a:pt x="0" y="5918"/>
                </a:cubicBezTo>
                <a:cubicBezTo>
                  <a:pt x="0" y="11163"/>
                  <a:pt x="6375" y="13804"/>
                  <a:pt x="10096" y="10083"/>
                </a:cubicBezTo>
                <a:cubicBezTo>
                  <a:pt x="13830" y="6362"/>
                  <a:pt x="11188" y="0"/>
                  <a:pt x="591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3" name="Picture 383"/>
          <p:cNvPicPr>
            <a:picLocks noChangeAspect="0" noChangeArrowheads="1"/>
          </p:cNvPicPr>
          <p:nvPr/>
        </p:nvPicPr>
        <p:blipFill>
          <a:blip r:embed="rId3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88284" y="1924304"/>
            <a:ext cx="37172" cy="37255"/>
          </a:xfrm>
          <a:prstGeom prst="rect">
            <a:avLst/>
          </a:prstGeom>
          <a:noFill/>
          <a:extLst/>
        </p:spPr>
      </p:pic>
      <p:sp>
        <p:nvSpPr>
          <p:cNvPr id="384" name="Freeform 384"/>
          <p:cNvSpPr/>
          <p:nvPr/>
        </p:nvSpPr>
        <p:spPr>
          <a:xfrm rot="0" flipH="0" flipV="0">
            <a:off x="3000980" y="1937006"/>
            <a:ext cx="13830" cy="13830"/>
          </a:xfrm>
          <a:custGeom>
            <a:pathLst>
              <a:path w="13830" h="13830">
                <a:moveTo>
                  <a:pt x="5918" y="0"/>
                </a:moveTo>
                <a:cubicBezTo>
                  <a:pt x="2667" y="0"/>
                  <a:pt x="0" y="2641"/>
                  <a:pt x="0" y="5905"/>
                </a:cubicBezTo>
                <a:cubicBezTo>
                  <a:pt x="0" y="11188"/>
                  <a:pt x="6387" y="13830"/>
                  <a:pt x="10109" y="10109"/>
                </a:cubicBezTo>
                <a:cubicBezTo>
                  <a:pt x="13830" y="6362"/>
                  <a:pt x="11188" y="0"/>
                  <a:pt x="591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5" name="Picture 385"/>
          <p:cNvPicPr>
            <a:picLocks noChangeAspect="0" noChangeArrowheads="1"/>
          </p:cNvPicPr>
          <p:nvPr/>
        </p:nvPicPr>
        <p:blipFill>
          <a:blip r:embed="rId3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84474" y="1939125"/>
            <a:ext cx="37230" cy="37245"/>
          </a:xfrm>
          <a:prstGeom prst="rect">
            <a:avLst/>
          </a:prstGeom>
          <a:noFill/>
          <a:extLst/>
        </p:spPr>
      </p:pic>
      <p:sp>
        <p:nvSpPr>
          <p:cNvPr id="386" name="Freeform 386"/>
          <p:cNvSpPr/>
          <p:nvPr/>
        </p:nvSpPr>
        <p:spPr>
          <a:xfrm rot="0" flipH="0" flipV="0">
            <a:off x="2997173" y="1951827"/>
            <a:ext cx="13817" cy="13830"/>
          </a:xfrm>
          <a:custGeom>
            <a:pathLst>
              <a:path w="13817" h="13830">
                <a:moveTo>
                  <a:pt x="5918" y="0"/>
                </a:moveTo>
                <a:cubicBezTo>
                  <a:pt x="2655" y="0"/>
                  <a:pt x="0" y="2641"/>
                  <a:pt x="0" y="5918"/>
                </a:cubicBezTo>
                <a:cubicBezTo>
                  <a:pt x="0" y="11175"/>
                  <a:pt x="6362" y="13830"/>
                  <a:pt x="10096" y="10083"/>
                </a:cubicBezTo>
                <a:cubicBezTo>
                  <a:pt x="13817" y="6362"/>
                  <a:pt x="11175" y="0"/>
                  <a:pt x="591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7" name="Picture 387"/>
          <p:cNvPicPr>
            <a:picLocks noChangeAspect="0" noChangeArrowheads="1"/>
          </p:cNvPicPr>
          <p:nvPr/>
        </p:nvPicPr>
        <p:blipFill>
          <a:blip r:embed="rId3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79915" y="1954518"/>
            <a:ext cx="37241" cy="37228"/>
          </a:xfrm>
          <a:prstGeom prst="rect">
            <a:avLst/>
          </a:prstGeom>
          <a:noFill/>
          <a:extLst/>
        </p:spPr>
      </p:pic>
      <p:sp>
        <p:nvSpPr>
          <p:cNvPr id="388" name="Freeform 388"/>
          <p:cNvSpPr/>
          <p:nvPr/>
        </p:nvSpPr>
        <p:spPr>
          <a:xfrm rot="0" flipH="0" flipV="0">
            <a:off x="2992609" y="1967206"/>
            <a:ext cx="13830" cy="13817"/>
          </a:xfrm>
          <a:custGeom>
            <a:pathLst>
              <a:path w="13830" h="13817">
                <a:moveTo>
                  <a:pt x="5918" y="0"/>
                </a:moveTo>
                <a:cubicBezTo>
                  <a:pt x="2642" y="0"/>
                  <a:pt x="0" y="2641"/>
                  <a:pt x="0" y="5905"/>
                </a:cubicBezTo>
                <a:cubicBezTo>
                  <a:pt x="0" y="11175"/>
                  <a:pt x="6362" y="13817"/>
                  <a:pt x="10109" y="10083"/>
                </a:cubicBezTo>
                <a:cubicBezTo>
                  <a:pt x="13830" y="6362"/>
                  <a:pt x="11188" y="0"/>
                  <a:pt x="591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9" name="Picture 389"/>
          <p:cNvPicPr>
            <a:picLocks noChangeAspect="0" noChangeArrowheads="1"/>
          </p:cNvPicPr>
          <p:nvPr/>
        </p:nvPicPr>
        <p:blipFill>
          <a:blip r:embed="rId3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74886" y="1969060"/>
            <a:ext cx="37236" cy="37241"/>
          </a:xfrm>
          <a:prstGeom prst="rect">
            <a:avLst/>
          </a:prstGeom>
          <a:noFill/>
          <a:extLst/>
        </p:spPr>
      </p:pic>
      <p:sp>
        <p:nvSpPr>
          <p:cNvPr id="390" name="Freeform 390"/>
          <p:cNvSpPr/>
          <p:nvPr/>
        </p:nvSpPr>
        <p:spPr>
          <a:xfrm rot="0" flipH="0" flipV="0">
            <a:off x="2987573" y="1981754"/>
            <a:ext cx="13830" cy="13830"/>
          </a:xfrm>
          <a:custGeom>
            <a:pathLst>
              <a:path w="13830" h="13830">
                <a:moveTo>
                  <a:pt x="5918" y="0"/>
                </a:moveTo>
                <a:cubicBezTo>
                  <a:pt x="2667" y="0"/>
                  <a:pt x="0" y="2641"/>
                  <a:pt x="0" y="5905"/>
                </a:cubicBezTo>
                <a:cubicBezTo>
                  <a:pt x="0" y="11188"/>
                  <a:pt x="6362" y="13830"/>
                  <a:pt x="10109" y="10083"/>
                </a:cubicBezTo>
                <a:cubicBezTo>
                  <a:pt x="13830" y="6362"/>
                  <a:pt x="11188" y="0"/>
                  <a:pt x="591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1" name="Picture 391"/>
          <p:cNvPicPr>
            <a:picLocks noChangeAspect="0" noChangeArrowheads="1"/>
          </p:cNvPicPr>
          <p:nvPr/>
        </p:nvPicPr>
        <p:blipFill>
          <a:blip r:embed="rId3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07931" y="1731417"/>
            <a:ext cx="102501" cy="102527"/>
          </a:xfrm>
          <a:prstGeom prst="rect">
            <a:avLst/>
          </a:prstGeom>
          <a:noFill/>
          <a:extLst/>
        </p:spPr>
      </p:pic>
      <p:sp>
        <p:nvSpPr>
          <p:cNvPr id="392" name="Freeform 392"/>
          <p:cNvSpPr/>
          <p:nvPr/>
        </p:nvSpPr>
        <p:spPr>
          <a:xfrm rot="0" flipH="0" flipV="0">
            <a:off x="2920611" y="1744109"/>
            <a:ext cx="77126" cy="77139"/>
          </a:xfrm>
          <a:custGeom>
            <a:pathLst>
              <a:path w="77126" h="77139">
                <a:moveTo>
                  <a:pt x="34048" y="45910"/>
                </a:moveTo>
                <a:lnTo>
                  <a:pt x="32105" y="45910"/>
                </a:lnTo>
                <a:lnTo>
                  <a:pt x="0" y="56285"/>
                </a:lnTo>
                <a:lnTo>
                  <a:pt x="0" y="23178"/>
                </a:lnTo>
                <a:lnTo>
                  <a:pt x="31928" y="34036"/>
                </a:lnTo>
                <a:lnTo>
                  <a:pt x="34060" y="34036"/>
                </a:lnTo>
                <a:lnTo>
                  <a:pt x="34073" y="32106"/>
                </a:lnTo>
                <a:lnTo>
                  <a:pt x="23711" y="0"/>
                </a:lnTo>
                <a:lnTo>
                  <a:pt x="56806" y="0"/>
                </a:lnTo>
                <a:lnTo>
                  <a:pt x="45935" y="31915"/>
                </a:lnTo>
                <a:lnTo>
                  <a:pt x="45947" y="34049"/>
                </a:lnTo>
                <a:lnTo>
                  <a:pt x="48068" y="34049"/>
                </a:lnTo>
                <a:lnTo>
                  <a:pt x="77126" y="23063"/>
                </a:lnTo>
                <a:lnTo>
                  <a:pt x="77126" y="56285"/>
                </a:lnTo>
                <a:lnTo>
                  <a:pt x="47802" y="45935"/>
                </a:lnTo>
                <a:lnTo>
                  <a:pt x="45935" y="45922"/>
                </a:lnTo>
                <a:lnTo>
                  <a:pt x="45935" y="48069"/>
                </a:lnTo>
                <a:lnTo>
                  <a:pt x="56933" y="77139"/>
                </a:lnTo>
                <a:lnTo>
                  <a:pt x="23711" y="77139"/>
                </a:lnTo>
                <a:lnTo>
                  <a:pt x="34048" y="47789"/>
                </a:lnTo>
                <a:lnTo>
                  <a:pt x="34048" y="45910"/>
                </a:ln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3" name="Picture 393"/>
          <p:cNvPicPr>
            <a:picLocks noChangeAspect="0" noChangeArrowheads="1"/>
          </p:cNvPicPr>
          <p:nvPr/>
        </p:nvPicPr>
        <p:blipFill>
          <a:blip r:embed="rId3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17875" y="1808442"/>
            <a:ext cx="84975" cy="82246"/>
          </a:xfrm>
          <a:prstGeom prst="rect">
            <a:avLst/>
          </a:prstGeom>
          <a:noFill/>
          <a:extLst/>
        </p:spPr>
      </p:pic>
      <p:sp>
        <p:nvSpPr>
          <p:cNvPr id="394" name="Freeform 394"/>
          <p:cNvSpPr/>
          <p:nvPr/>
        </p:nvSpPr>
        <p:spPr>
          <a:xfrm rot="0" flipH="0" flipV="0">
            <a:off x="2930579" y="1821141"/>
            <a:ext cx="59574" cy="56857"/>
          </a:xfrm>
          <a:custGeom>
            <a:pathLst>
              <a:path w="59574" h="56857">
                <a:moveTo>
                  <a:pt x="29933" y="101"/>
                </a:moveTo>
                <a:cubicBezTo>
                  <a:pt x="34390" y="101"/>
                  <a:pt x="38442" y="101"/>
                  <a:pt x="42239" y="0"/>
                </a:cubicBezTo>
                <a:cubicBezTo>
                  <a:pt x="52462" y="4711"/>
                  <a:pt x="59574" y="15074"/>
                  <a:pt x="59574" y="27075"/>
                </a:cubicBezTo>
                <a:cubicBezTo>
                  <a:pt x="59574" y="43509"/>
                  <a:pt x="46239" y="56857"/>
                  <a:pt x="29781" y="56857"/>
                </a:cubicBezTo>
                <a:cubicBezTo>
                  <a:pt x="13322" y="56857"/>
                  <a:pt x="0" y="43509"/>
                  <a:pt x="0" y="27075"/>
                </a:cubicBezTo>
                <a:cubicBezTo>
                  <a:pt x="0" y="15112"/>
                  <a:pt x="7035" y="4800"/>
                  <a:pt x="17208" y="76"/>
                </a:cubicBezTo>
                <a:cubicBezTo>
                  <a:pt x="21056" y="101"/>
                  <a:pt x="25438" y="101"/>
                  <a:pt x="29933" y="101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5" name="Picture 395"/>
          <p:cNvPicPr>
            <a:picLocks noChangeAspect="0" noChangeArrowheads="1"/>
          </p:cNvPicPr>
          <p:nvPr/>
        </p:nvPicPr>
        <p:blipFill>
          <a:blip r:embed="rId3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35238" y="1869441"/>
            <a:ext cx="50404" cy="50407"/>
          </a:xfrm>
          <a:prstGeom prst="rect">
            <a:avLst/>
          </a:prstGeom>
          <a:noFill/>
          <a:extLst/>
        </p:spPr>
      </p:pic>
      <p:sp>
        <p:nvSpPr>
          <p:cNvPr id="396" name="Freeform 396"/>
          <p:cNvSpPr/>
          <p:nvPr/>
        </p:nvSpPr>
        <p:spPr>
          <a:xfrm rot="0" flipH="0" flipV="0">
            <a:off x="2943764" y="1882144"/>
            <a:ext cx="29171" cy="29184"/>
          </a:xfrm>
          <a:custGeom>
            <a:pathLst>
              <a:path w="29171" h="29184">
                <a:moveTo>
                  <a:pt x="16687" y="0"/>
                </a:moveTo>
                <a:cubicBezTo>
                  <a:pt x="23595" y="0"/>
                  <a:pt x="29171" y="5587"/>
                  <a:pt x="29171" y="12484"/>
                </a:cubicBezTo>
                <a:cubicBezTo>
                  <a:pt x="29171" y="23609"/>
                  <a:pt x="15722" y="29184"/>
                  <a:pt x="7861" y="21323"/>
                </a:cubicBezTo>
                <a:cubicBezTo>
                  <a:pt x="0" y="13449"/>
                  <a:pt x="5550" y="0"/>
                  <a:pt x="16687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7" name="Picture 397"/>
          <p:cNvPicPr>
            <a:picLocks noChangeAspect="0" noChangeArrowheads="1"/>
          </p:cNvPicPr>
          <p:nvPr/>
        </p:nvPicPr>
        <p:blipFill>
          <a:blip r:embed="rId3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36168" y="1900377"/>
            <a:ext cx="48534" cy="48530"/>
          </a:xfrm>
          <a:prstGeom prst="rect">
            <a:avLst/>
          </a:prstGeom>
          <a:noFill/>
          <a:extLst/>
        </p:spPr>
      </p:pic>
      <p:sp>
        <p:nvSpPr>
          <p:cNvPr id="398" name="Freeform 398"/>
          <p:cNvSpPr/>
          <p:nvPr/>
        </p:nvSpPr>
        <p:spPr>
          <a:xfrm rot="0" flipH="0" flipV="0">
            <a:off x="2945009" y="1913076"/>
            <a:ext cx="27000" cy="27000"/>
          </a:xfrm>
          <a:custGeom>
            <a:pathLst>
              <a:path w="27000" h="27000">
                <a:moveTo>
                  <a:pt x="15443" y="0"/>
                </a:moveTo>
                <a:cubicBezTo>
                  <a:pt x="21818" y="0"/>
                  <a:pt x="27000" y="5168"/>
                  <a:pt x="27000" y="11557"/>
                </a:cubicBezTo>
                <a:cubicBezTo>
                  <a:pt x="27000" y="21844"/>
                  <a:pt x="14554" y="27000"/>
                  <a:pt x="7265" y="19723"/>
                </a:cubicBezTo>
                <a:cubicBezTo>
                  <a:pt x="0" y="12446"/>
                  <a:pt x="5144" y="0"/>
                  <a:pt x="15443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9" name="Picture 399"/>
          <p:cNvPicPr>
            <a:picLocks noChangeAspect="0" noChangeArrowheads="1"/>
          </p:cNvPicPr>
          <p:nvPr/>
        </p:nvPicPr>
        <p:blipFill>
          <a:blip r:embed="rId3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37354" y="1927695"/>
            <a:ext cx="46662" cy="46665"/>
          </a:xfrm>
          <a:prstGeom prst="rect">
            <a:avLst/>
          </a:prstGeom>
          <a:noFill/>
          <a:extLst/>
        </p:spPr>
      </p:pic>
      <p:sp>
        <p:nvSpPr>
          <p:cNvPr id="400" name="Freeform 400"/>
          <p:cNvSpPr/>
          <p:nvPr/>
        </p:nvSpPr>
        <p:spPr>
          <a:xfrm rot="0" flipH="0" flipV="0">
            <a:off x="2946488" y="1940392"/>
            <a:ext cx="24828" cy="24828"/>
          </a:xfrm>
          <a:custGeom>
            <a:pathLst>
              <a:path w="24828" h="24828">
                <a:moveTo>
                  <a:pt x="14211" y="0"/>
                </a:moveTo>
                <a:cubicBezTo>
                  <a:pt x="20065" y="0"/>
                  <a:pt x="24828" y="4749"/>
                  <a:pt x="24828" y="10629"/>
                </a:cubicBezTo>
                <a:cubicBezTo>
                  <a:pt x="24828" y="20091"/>
                  <a:pt x="13399" y="24828"/>
                  <a:pt x="6706" y="18135"/>
                </a:cubicBezTo>
                <a:cubicBezTo>
                  <a:pt x="0" y="11442"/>
                  <a:pt x="4750" y="0"/>
                  <a:pt x="14211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1" name="Picture 401"/>
          <p:cNvPicPr>
            <a:picLocks noChangeAspect="0" noChangeArrowheads="1"/>
          </p:cNvPicPr>
          <p:nvPr/>
        </p:nvPicPr>
        <p:blipFill>
          <a:blip r:embed="rId4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38827" y="1951952"/>
            <a:ext cx="43221" cy="43203"/>
          </a:xfrm>
          <a:prstGeom prst="rect">
            <a:avLst/>
          </a:prstGeom>
          <a:noFill/>
          <a:extLst/>
        </p:spPr>
      </p:pic>
      <p:sp>
        <p:nvSpPr>
          <p:cNvPr id="402" name="Freeform 402"/>
          <p:cNvSpPr/>
          <p:nvPr/>
        </p:nvSpPr>
        <p:spPr>
          <a:xfrm rot="0" flipH="0" flipV="0">
            <a:off x="2948552" y="1964645"/>
            <a:ext cx="20788" cy="20802"/>
          </a:xfrm>
          <a:custGeom>
            <a:pathLst>
              <a:path w="20788" h="20802">
                <a:moveTo>
                  <a:pt x="11899" y="0"/>
                </a:moveTo>
                <a:cubicBezTo>
                  <a:pt x="16813" y="0"/>
                  <a:pt x="20788" y="3975"/>
                  <a:pt x="20788" y="8889"/>
                </a:cubicBezTo>
                <a:cubicBezTo>
                  <a:pt x="20788" y="16827"/>
                  <a:pt x="11201" y="20802"/>
                  <a:pt x="5600" y="15189"/>
                </a:cubicBezTo>
                <a:cubicBezTo>
                  <a:pt x="0" y="9575"/>
                  <a:pt x="3962" y="0"/>
                  <a:pt x="11899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3" name="Picture 403"/>
          <p:cNvPicPr>
            <a:picLocks noChangeAspect="0" noChangeArrowheads="1"/>
          </p:cNvPicPr>
          <p:nvPr/>
        </p:nvPicPr>
        <p:blipFill>
          <a:blip r:embed="rId4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04617" y="1963243"/>
            <a:ext cx="123012" cy="117005"/>
          </a:xfrm>
          <a:prstGeom prst="rect">
            <a:avLst/>
          </a:prstGeom>
          <a:noFill/>
          <a:extLst/>
        </p:spPr>
      </p:pic>
      <p:sp>
        <p:nvSpPr>
          <p:cNvPr id="404" name="Freeform 404"/>
          <p:cNvSpPr/>
          <p:nvPr/>
        </p:nvSpPr>
        <p:spPr>
          <a:xfrm rot="0" flipH="0" flipV="0">
            <a:off x="2817317" y="1975943"/>
            <a:ext cx="97612" cy="91592"/>
          </a:xfrm>
          <a:custGeom>
            <a:pathLst>
              <a:path w="97612" h="91592">
                <a:moveTo>
                  <a:pt x="0" y="0"/>
                </a:moveTo>
                <a:lnTo>
                  <a:pt x="97612" y="59258"/>
                </a:lnTo>
                <a:moveTo>
                  <a:pt x="85229" y="91592"/>
                </a:moveTo>
                <a:lnTo>
                  <a:pt x="23418" y="52387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5" name="Picture 405"/>
          <p:cNvPicPr>
            <a:picLocks noChangeAspect="0" noChangeArrowheads="1"/>
          </p:cNvPicPr>
          <p:nvPr/>
        </p:nvPicPr>
        <p:blipFill>
          <a:blip r:embed="rId4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00654" y="1924013"/>
            <a:ext cx="131826" cy="91871"/>
          </a:xfrm>
          <a:prstGeom prst="rect">
            <a:avLst/>
          </a:prstGeom>
          <a:noFill/>
          <a:extLst/>
        </p:spPr>
      </p:pic>
      <p:sp>
        <p:nvSpPr>
          <p:cNvPr id="406" name="Freeform 406"/>
          <p:cNvSpPr/>
          <p:nvPr/>
        </p:nvSpPr>
        <p:spPr>
          <a:xfrm rot="0" flipH="0" flipV="0">
            <a:off x="2813358" y="1936707"/>
            <a:ext cx="106413" cy="66471"/>
          </a:xfrm>
          <a:custGeom>
            <a:pathLst>
              <a:path w="106413" h="66471">
                <a:moveTo>
                  <a:pt x="106413" y="66471"/>
                </a:moveTo>
                <a:lnTo>
                  <a:pt x="0" y="0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7" name="Picture 407"/>
          <p:cNvPicPr>
            <a:picLocks noChangeAspect="0" noChangeArrowheads="1"/>
          </p:cNvPicPr>
          <p:nvPr/>
        </p:nvPicPr>
        <p:blipFill>
          <a:blip r:embed="rId4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15348" y="1893176"/>
            <a:ext cx="106616" cy="77978"/>
          </a:xfrm>
          <a:prstGeom prst="rect">
            <a:avLst/>
          </a:prstGeom>
          <a:noFill/>
          <a:extLst/>
        </p:spPr>
      </p:pic>
      <p:sp>
        <p:nvSpPr>
          <p:cNvPr id="408" name="Freeform 408"/>
          <p:cNvSpPr/>
          <p:nvPr/>
        </p:nvSpPr>
        <p:spPr>
          <a:xfrm rot="0" flipH="0" flipV="0">
            <a:off x="2828044" y="1905882"/>
            <a:ext cx="81229" cy="52590"/>
          </a:xfrm>
          <a:custGeom>
            <a:pathLst>
              <a:path w="81229" h="52590">
                <a:moveTo>
                  <a:pt x="0" y="0"/>
                </a:moveTo>
                <a:lnTo>
                  <a:pt x="81229" y="52590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" name="Picture 409"/>
          <p:cNvPicPr>
            <a:picLocks noChangeAspect="0" noChangeArrowheads="1"/>
          </p:cNvPicPr>
          <p:nvPr/>
        </p:nvPicPr>
        <p:blipFill>
          <a:blip r:embed="rId4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44152" y="1875346"/>
            <a:ext cx="67716" cy="52971"/>
          </a:xfrm>
          <a:prstGeom prst="rect">
            <a:avLst/>
          </a:prstGeom>
          <a:noFill/>
          <a:extLst/>
        </p:spPr>
      </p:pic>
      <p:sp>
        <p:nvSpPr>
          <p:cNvPr id="410" name="Freeform 410"/>
          <p:cNvSpPr/>
          <p:nvPr/>
        </p:nvSpPr>
        <p:spPr>
          <a:xfrm rot="0" flipH="0" flipV="0">
            <a:off x="2856843" y="1888054"/>
            <a:ext cx="42329" cy="27559"/>
          </a:xfrm>
          <a:custGeom>
            <a:pathLst>
              <a:path w="42329" h="27559">
                <a:moveTo>
                  <a:pt x="0" y="0"/>
                </a:moveTo>
                <a:lnTo>
                  <a:pt x="42329" y="27559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1" name="Picture 411"/>
          <p:cNvPicPr>
            <a:picLocks noChangeAspect="0" noChangeArrowheads="1"/>
          </p:cNvPicPr>
          <p:nvPr/>
        </p:nvPicPr>
        <p:blipFill>
          <a:blip r:embed="rId4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02864" y="1874114"/>
            <a:ext cx="69786" cy="107912"/>
          </a:xfrm>
          <a:prstGeom prst="rect">
            <a:avLst/>
          </a:prstGeom>
          <a:noFill/>
          <a:extLst/>
        </p:spPr>
      </p:pic>
      <p:sp>
        <p:nvSpPr>
          <p:cNvPr id="412" name="Freeform 412"/>
          <p:cNvSpPr/>
          <p:nvPr/>
        </p:nvSpPr>
        <p:spPr>
          <a:xfrm rot="0" flipH="0" flipV="0">
            <a:off x="2815568" y="1886815"/>
            <a:ext cx="44373" cy="82511"/>
          </a:xfrm>
          <a:custGeom>
            <a:pathLst>
              <a:path w="44373" h="82511">
                <a:moveTo>
                  <a:pt x="0" y="82511"/>
                </a:moveTo>
                <a:cubicBezTo>
                  <a:pt x="9613" y="54330"/>
                  <a:pt x="24269" y="27368"/>
                  <a:pt x="44373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3" name="Picture 413"/>
          <p:cNvPicPr>
            <a:picLocks noChangeAspect="0" noChangeArrowheads="1"/>
          </p:cNvPicPr>
          <p:nvPr/>
        </p:nvPicPr>
        <p:blipFill>
          <a:blip r:embed="rId4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15475" y="1865554"/>
            <a:ext cx="88747" cy="151497"/>
          </a:xfrm>
          <a:prstGeom prst="rect">
            <a:avLst/>
          </a:prstGeom>
          <a:noFill/>
          <a:extLst/>
        </p:spPr>
      </p:pic>
      <p:sp>
        <p:nvSpPr>
          <p:cNvPr id="414" name="Freeform 414"/>
          <p:cNvSpPr/>
          <p:nvPr/>
        </p:nvSpPr>
        <p:spPr>
          <a:xfrm rot="0" flipH="0" flipV="0">
            <a:off x="2828180" y="1878253"/>
            <a:ext cx="63347" cy="126085"/>
          </a:xfrm>
          <a:custGeom>
            <a:pathLst>
              <a:path w="63347" h="126085">
                <a:moveTo>
                  <a:pt x="0" y="126085"/>
                </a:moveTo>
                <a:cubicBezTo>
                  <a:pt x="16738" y="82740"/>
                  <a:pt x="38531" y="40919"/>
                  <a:pt x="63347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5" name="Picture 415"/>
          <p:cNvPicPr>
            <a:picLocks noChangeAspect="0" noChangeArrowheads="1"/>
          </p:cNvPicPr>
          <p:nvPr/>
        </p:nvPicPr>
        <p:blipFill>
          <a:blip r:embed="rId4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33446" y="1912659"/>
            <a:ext cx="80187" cy="137528"/>
          </a:xfrm>
          <a:prstGeom prst="rect">
            <a:avLst/>
          </a:prstGeom>
          <a:noFill/>
          <a:extLst/>
        </p:spPr>
      </p:pic>
      <p:sp>
        <p:nvSpPr>
          <p:cNvPr id="416" name="Freeform 416"/>
          <p:cNvSpPr/>
          <p:nvPr/>
        </p:nvSpPr>
        <p:spPr>
          <a:xfrm rot="0" flipH="0" flipV="0">
            <a:off x="2846152" y="1925355"/>
            <a:ext cx="54775" cy="112128"/>
          </a:xfrm>
          <a:custGeom>
            <a:pathLst>
              <a:path w="54775" h="112128">
                <a:moveTo>
                  <a:pt x="0" y="112128"/>
                </a:moveTo>
                <a:cubicBezTo>
                  <a:pt x="13957" y="72657"/>
                  <a:pt x="29489" y="35433"/>
                  <a:pt x="54775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7" name="Picture 417"/>
          <p:cNvPicPr>
            <a:picLocks noChangeAspect="0" noChangeArrowheads="1"/>
          </p:cNvPicPr>
          <p:nvPr/>
        </p:nvPicPr>
        <p:blipFill>
          <a:blip r:embed="rId4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52813" y="1954594"/>
            <a:ext cx="71932" cy="119113"/>
          </a:xfrm>
          <a:prstGeom prst="rect">
            <a:avLst/>
          </a:prstGeom>
          <a:noFill/>
          <a:extLst/>
        </p:spPr>
      </p:pic>
      <p:sp>
        <p:nvSpPr>
          <p:cNvPr id="418" name="Freeform 418"/>
          <p:cNvSpPr/>
          <p:nvPr/>
        </p:nvSpPr>
        <p:spPr>
          <a:xfrm rot="0" flipH="0" flipV="0">
            <a:off x="2865512" y="1967297"/>
            <a:ext cx="46532" cy="93713"/>
          </a:xfrm>
          <a:custGeom>
            <a:pathLst>
              <a:path w="46532" h="93713">
                <a:moveTo>
                  <a:pt x="0" y="93713"/>
                </a:moveTo>
                <a:cubicBezTo>
                  <a:pt x="12268" y="59004"/>
                  <a:pt x="29565" y="23292"/>
                  <a:pt x="46532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9" name="Picture 419"/>
          <p:cNvPicPr>
            <a:picLocks noChangeAspect="0" noChangeArrowheads="1"/>
          </p:cNvPicPr>
          <p:nvPr/>
        </p:nvPicPr>
        <p:blipFill>
          <a:blip r:embed="rId4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37968" y="1976679"/>
            <a:ext cx="44207" cy="90582"/>
          </a:xfrm>
          <a:prstGeom prst="rect">
            <a:avLst/>
          </a:prstGeom>
          <a:noFill/>
          <a:extLst/>
        </p:spPr>
      </p:pic>
      <p:sp>
        <p:nvSpPr>
          <p:cNvPr id="420" name="Freeform 420"/>
          <p:cNvSpPr/>
          <p:nvPr/>
        </p:nvSpPr>
        <p:spPr>
          <a:xfrm rot="0" flipH="0" flipV="0">
            <a:off x="2949933" y="1989387"/>
            <a:ext cx="19545" cy="67729"/>
          </a:xfrm>
          <a:custGeom>
            <a:pathLst>
              <a:path w="19545" h="67729">
                <a:moveTo>
                  <a:pt x="10147" y="0"/>
                </a:moveTo>
                <a:cubicBezTo>
                  <a:pt x="12636" y="0"/>
                  <a:pt x="15011" y="3429"/>
                  <a:pt x="16776" y="9537"/>
                </a:cubicBezTo>
                <a:cubicBezTo>
                  <a:pt x="18541" y="15633"/>
                  <a:pt x="19545" y="23939"/>
                  <a:pt x="19545" y="32575"/>
                </a:cubicBezTo>
                <a:cubicBezTo>
                  <a:pt x="19545" y="45758"/>
                  <a:pt x="17259" y="57645"/>
                  <a:pt x="13728" y="62699"/>
                </a:cubicBezTo>
                <a:cubicBezTo>
                  <a:pt x="10235" y="67729"/>
                  <a:pt x="6185" y="64947"/>
                  <a:pt x="3493" y="55626"/>
                </a:cubicBezTo>
                <a:cubicBezTo>
                  <a:pt x="800" y="46304"/>
                  <a:pt x="0" y="32283"/>
                  <a:pt x="1448" y="20104"/>
                </a:cubicBezTo>
                <a:cubicBezTo>
                  <a:pt x="2909" y="7924"/>
                  <a:pt x="6337" y="0"/>
                  <a:pt x="10147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1" name="Picture 421"/>
          <p:cNvPicPr>
            <a:picLocks noChangeAspect="0" noChangeArrowheads="1"/>
          </p:cNvPicPr>
          <p:nvPr/>
        </p:nvPicPr>
        <p:blipFill>
          <a:blip r:embed="rId4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89031" y="2026489"/>
            <a:ext cx="78117" cy="43695"/>
          </a:xfrm>
          <a:prstGeom prst="rect">
            <a:avLst/>
          </a:prstGeom>
          <a:noFill/>
          <a:extLst/>
        </p:spPr>
      </p:pic>
      <p:sp>
        <p:nvSpPr>
          <p:cNvPr id="422" name="Freeform 422"/>
          <p:cNvSpPr/>
          <p:nvPr/>
        </p:nvSpPr>
        <p:spPr>
          <a:xfrm rot="0" flipH="0" flipV="0">
            <a:off x="2901167" y="2038895"/>
            <a:ext cx="55320" cy="19138"/>
          </a:xfrm>
          <a:custGeom>
            <a:pathLst>
              <a:path w="55320" h="19138">
                <a:moveTo>
                  <a:pt x="596" y="4330"/>
                </a:moveTo>
                <a:cubicBezTo>
                  <a:pt x="976" y="2324"/>
                  <a:pt x="4126" y="927"/>
                  <a:pt x="9346" y="457"/>
                </a:cubicBezTo>
                <a:cubicBezTo>
                  <a:pt x="14553" y="0"/>
                  <a:pt x="21411" y="508"/>
                  <a:pt x="28383" y="1854"/>
                </a:cubicBezTo>
                <a:cubicBezTo>
                  <a:pt x="39038" y="3924"/>
                  <a:pt x="48271" y="7631"/>
                  <a:pt x="51802" y="11264"/>
                </a:cubicBezTo>
                <a:cubicBezTo>
                  <a:pt x="55320" y="14896"/>
                  <a:pt x="52424" y="17715"/>
                  <a:pt x="44474" y="18427"/>
                </a:cubicBezTo>
                <a:cubicBezTo>
                  <a:pt x="36524" y="19138"/>
                  <a:pt x="25094" y="17576"/>
                  <a:pt x="15480" y="14502"/>
                </a:cubicBezTo>
                <a:cubicBezTo>
                  <a:pt x="5879" y="11416"/>
                  <a:pt x="0" y="7416"/>
                  <a:pt x="596" y="433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3" name="Picture 423"/>
          <p:cNvPicPr>
            <a:picLocks noChangeAspect="0" noChangeArrowheads="1"/>
          </p:cNvPicPr>
          <p:nvPr/>
        </p:nvPicPr>
        <p:blipFill>
          <a:blip r:embed="rId4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06723" y="2000174"/>
            <a:ext cx="58510" cy="58949"/>
          </a:xfrm>
          <a:prstGeom prst="rect">
            <a:avLst/>
          </a:prstGeom>
          <a:noFill/>
          <a:extLst/>
        </p:spPr>
      </p:pic>
      <p:sp>
        <p:nvSpPr>
          <p:cNvPr id="424" name="Freeform 424"/>
          <p:cNvSpPr/>
          <p:nvPr/>
        </p:nvSpPr>
        <p:spPr>
          <a:xfrm rot="0" flipH="0" flipV="0">
            <a:off x="2916095" y="2010943"/>
            <a:ext cx="40843" cy="40512"/>
          </a:xfrm>
          <a:custGeom>
            <a:pathLst>
              <a:path w="40843" h="40512">
                <a:moveTo>
                  <a:pt x="3975" y="2628"/>
                </a:moveTo>
                <a:cubicBezTo>
                  <a:pt x="6438" y="0"/>
                  <a:pt x="15570" y="5066"/>
                  <a:pt x="24371" y="13930"/>
                </a:cubicBezTo>
                <a:cubicBezTo>
                  <a:pt x="38557" y="28243"/>
                  <a:pt x="40843" y="40512"/>
                  <a:pt x="28003" y="33400"/>
                </a:cubicBezTo>
                <a:cubicBezTo>
                  <a:pt x="15150" y="26288"/>
                  <a:pt x="0" y="6869"/>
                  <a:pt x="3975" y="2628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5" name="Picture 425"/>
          <p:cNvPicPr>
            <a:picLocks noChangeAspect="0" noChangeArrowheads="1"/>
          </p:cNvPicPr>
          <p:nvPr/>
        </p:nvPicPr>
        <p:blipFill>
          <a:blip r:embed="rId4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19408" y="1985341"/>
            <a:ext cx="40295" cy="50024"/>
          </a:xfrm>
          <a:prstGeom prst="rect">
            <a:avLst/>
          </a:prstGeom>
          <a:noFill/>
          <a:extLst/>
        </p:spPr>
      </p:pic>
      <p:sp>
        <p:nvSpPr>
          <p:cNvPr id="426" name="Freeform 426"/>
          <p:cNvSpPr/>
          <p:nvPr/>
        </p:nvSpPr>
        <p:spPr>
          <a:xfrm rot="0" flipH="0" flipV="0">
            <a:off x="2929591" y="1997637"/>
            <a:ext cx="19849" cy="29171"/>
          </a:xfrm>
          <a:custGeom>
            <a:pathLst>
              <a:path w="19849" h="29171">
                <a:moveTo>
                  <a:pt x="4394" y="419"/>
                </a:moveTo>
                <a:cubicBezTo>
                  <a:pt x="7124" y="0"/>
                  <a:pt x="11823" y="5143"/>
                  <a:pt x="14896" y="11925"/>
                </a:cubicBezTo>
                <a:cubicBezTo>
                  <a:pt x="19849" y="22847"/>
                  <a:pt x="17017" y="29171"/>
                  <a:pt x="10426" y="21932"/>
                </a:cubicBezTo>
                <a:cubicBezTo>
                  <a:pt x="3785" y="14693"/>
                  <a:pt x="0" y="1130"/>
                  <a:pt x="4394" y="419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7" name="Picture 427"/>
          <p:cNvPicPr>
            <a:picLocks noChangeAspect="0" noChangeArrowheads="1"/>
          </p:cNvPicPr>
          <p:nvPr/>
        </p:nvPicPr>
        <p:blipFill>
          <a:blip r:embed="rId4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53015" y="2027010"/>
            <a:ext cx="78145" cy="43631"/>
          </a:xfrm>
          <a:prstGeom prst="rect">
            <a:avLst/>
          </a:prstGeom>
          <a:noFill/>
          <a:extLst/>
        </p:spPr>
      </p:pic>
      <p:sp>
        <p:nvSpPr>
          <p:cNvPr id="428" name="Freeform 428"/>
          <p:cNvSpPr/>
          <p:nvPr/>
        </p:nvSpPr>
        <p:spPr>
          <a:xfrm rot="0" flipH="0" flipV="0">
            <a:off x="2963683" y="2039348"/>
            <a:ext cx="55320" cy="19138"/>
          </a:xfrm>
          <a:custGeom>
            <a:pathLst>
              <a:path w="55320" h="19138">
                <a:moveTo>
                  <a:pt x="54736" y="4330"/>
                </a:moveTo>
                <a:cubicBezTo>
                  <a:pt x="54343" y="2324"/>
                  <a:pt x="51206" y="927"/>
                  <a:pt x="45986" y="457"/>
                </a:cubicBezTo>
                <a:cubicBezTo>
                  <a:pt x="40766" y="0"/>
                  <a:pt x="33909" y="495"/>
                  <a:pt x="26936" y="1854"/>
                </a:cubicBezTo>
                <a:cubicBezTo>
                  <a:pt x="16281" y="3924"/>
                  <a:pt x="7061" y="7631"/>
                  <a:pt x="3517" y="11264"/>
                </a:cubicBezTo>
                <a:cubicBezTo>
                  <a:pt x="0" y="14896"/>
                  <a:pt x="2895" y="17715"/>
                  <a:pt x="10845" y="18427"/>
                </a:cubicBezTo>
                <a:cubicBezTo>
                  <a:pt x="18796" y="19138"/>
                  <a:pt x="30226" y="17588"/>
                  <a:pt x="39839" y="14502"/>
                </a:cubicBezTo>
                <a:cubicBezTo>
                  <a:pt x="49441" y="11429"/>
                  <a:pt x="55320" y="7390"/>
                  <a:pt x="54736" y="433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9" name="Picture 429"/>
          <p:cNvPicPr>
            <a:picLocks noChangeAspect="0" noChangeArrowheads="1"/>
          </p:cNvPicPr>
          <p:nvPr/>
        </p:nvPicPr>
        <p:blipFill>
          <a:blip r:embed="rId4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54933" y="2000631"/>
            <a:ext cx="58519" cy="58946"/>
          </a:xfrm>
          <a:prstGeom prst="rect">
            <a:avLst/>
          </a:prstGeom>
          <a:noFill/>
          <a:extLst/>
        </p:spPr>
      </p:pic>
      <p:sp>
        <p:nvSpPr>
          <p:cNvPr id="430" name="Freeform 430"/>
          <p:cNvSpPr/>
          <p:nvPr/>
        </p:nvSpPr>
        <p:spPr>
          <a:xfrm rot="0" flipH="0" flipV="0">
            <a:off x="2963233" y="2011396"/>
            <a:ext cx="40842" cy="40512"/>
          </a:xfrm>
          <a:custGeom>
            <a:pathLst>
              <a:path w="40842" h="40512">
                <a:moveTo>
                  <a:pt x="36880" y="2628"/>
                </a:moveTo>
                <a:cubicBezTo>
                  <a:pt x="34404" y="0"/>
                  <a:pt x="25273" y="5053"/>
                  <a:pt x="16472" y="13930"/>
                </a:cubicBezTo>
                <a:cubicBezTo>
                  <a:pt x="2286" y="28231"/>
                  <a:pt x="0" y="40512"/>
                  <a:pt x="12839" y="33387"/>
                </a:cubicBezTo>
                <a:cubicBezTo>
                  <a:pt x="25692" y="26288"/>
                  <a:pt x="40842" y="6869"/>
                  <a:pt x="36880" y="2628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1" name="Picture 431"/>
          <p:cNvPicPr>
            <a:picLocks noChangeAspect="0" noChangeArrowheads="1"/>
          </p:cNvPicPr>
          <p:nvPr/>
        </p:nvPicPr>
        <p:blipFill>
          <a:blip r:embed="rId4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60480" y="1985786"/>
            <a:ext cx="40299" cy="50031"/>
          </a:xfrm>
          <a:prstGeom prst="rect">
            <a:avLst/>
          </a:prstGeom>
          <a:noFill/>
          <a:extLst/>
        </p:spPr>
      </p:pic>
      <p:sp>
        <p:nvSpPr>
          <p:cNvPr id="432" name="Freeform 432"/>
          <p:cNvSpPr/>
          <p:nvPr/>
        </p:nvSpPr>
        <p:spPr>
          <a:xfrm rot="0" flipH="0" flipV="0">
            <a:off x="2970743" y="1998096"/>
            <a:ext cx="19837" cy="29171"/>
          </a:xfrm>
          <a:custGeom>
            <a:pathLst>
              <a:path w="19837" h="29171">
                <a:moveTo>
                  <a:pt x="15443" y="419"/>
                </a:moveTo>
                <a:cubicBezTo>
                  <a:pt x="12713" y="0"/>
                  <a:pt x="8014" y="5130"/>
                  <a:pt x="4941" y="11925"/>
                </a:cubicBezTo>
                <a:cubicBezTo>
                  <a:pt x="0" y="22847"/>
                  <a:pt x="2820" y="29171"/>
                  <a:pt x="9424" y="21920"/>
                </a:cubicBezTo>
                <a:cubicBezTo>
                  <a:pt x="16052" y="14681"/>
                  <a:pt x="19837" y="1104"/>
                  <a:pt x="15443" y="419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3" name="Picture 433"/>
          <p:cNvPicPr>
            <a:picLocks noChangeAspect="0" noChangeArrowheads="1"/>
          </p:cNvPicPr>
          <p:nvPr/>
        </p:nvPicPr>
        <p:blipFill>
          <a:blip r:embed="rId4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92170" y="1964779"/>
            <a:ext cx="123012" cy="116992"/>
          </a:xfrm>
          <a:prstGeom prst="rect">
            <a:avLst/>
          </a:prstGeom>
          <a:noFill/>
          <a:extLst/>
        </p:spPr>
      </p:pic>
      <p:sp>
        <p:nvSpPr>
          <p:cNvPr id="434" name="Freeform 434"/>
          <p:cNvSpPr/>
          <p:nvPr/>
        </p:nvSpPr>
        <p:spPr>
          <a:xfrm rot="0" flipH="0" flipV="0">
            <a:off x="3004859" y="1977481"/>
            <a:ext cx="97624" cy="91579"/>
          </a:xfrm>
          <a:custGeom>
            <a:pathLst>
              <a:path w="97624" h="91579">
                <a:moveTo>
                  <a:pt x="97624" y="0"/>
                </a:moveTo>
                <a:lnTo>
                  <a:pt x="0" y="59232"/>
                </a:lnTo>
                <a:moveTo>
                  <a:pt x="12395" y="91579"/>
                </a:moveTo>
                <a:lnTo>
                  <a:pt x="74206" y="52374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5" name="Picture 435"/>
          <p:cNvPicPr>
            <a:picLocks noChangeAspect="0" noChangeArrowheads="1"/>
          </p:cNvPicPr>
          <p:nvPr/>
        </p:nvPicPr>
        <p:blipFill>
          <a:blip r:embed="rId4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87319" y="1925524"/>
            <a:ext cx="131800" cy="91870"/>
          </a:xfrm>
          <a:prstGeom prst="rect">
            <a:avLst/>
          </a:prstGeom>
          <a:noFill/>
          <a:extLst/>
        </p:spPr>
      </p:pic>
      <p:sp>
        <p:nvSpPr>
          <p:cNvPr id="436" name="Freeform 436"/>
          <p:cNvSpPr/>
          <p:nvPr/>
        </p:nvSpPr>
        <p:spPr>
          <a:xfrm rot="0" flipH="0" flipV="0">
            <a:off x="3000015" y="1938220"/>
            <a:ext cx="106413" cy="66471"/>
          </a:xfrm>
          <a:custGeom>
            <a:pathLst>
              <a:path w="106413" h="66471">
                <a:moveTo>
                  <a:pt x="0" y="66471"/>
                </a:moveTo>
                <a:lnTo>
                  <a:pt x="106413" y="0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7" name="Picture 437"/>
          <p:cNvPicPr>
            <a:picLocks noChangeAspect="0" noChangeArrowheads="1"/>
          </p:cNvPicPr>
          <p:nvPr/>
        </p:nvPicPr>
        <p:blipFill>
          <a:blip r:embed="rId4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98584" y="1894702"/>
            <a:ext cx="105867" cy="77621"/>
          </a:xfrm>
          <a:prstGeom prst="rect">
            <a:avLst/>
          </a:prstGeom>
          <a:noFill/>
          <a:extLst/>
        </p:spPr>
      </p:pic>
      <p:sp>
        <p:nvSpPr>
          <p:cNvPr id="438" name="Freeform 438"/>
          <p:cNvSpPr/>
          <p:nvPr/>
        </p:nvSpPr>
        <p:spPr>
          <a:xfrm rot="0" flipH="0" flipV="0">
            <a:off x="3011289" y="1907402"/>
            <a:ext cx="80454" cy="52222"/>
          </a:xfrm>
          <a:custGeom>
            <a:pathLst>
              <a:path w="80454" h="52222">
                <a:moveTo>
                  <a:pt x="80454" y="0"/>
                </a:moveTo>
                <a:lnTo>
                  <a:pt x="0" y="52222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9" name="Picture 439"/>
          <p:cNvPicPr>
            <a:picLocks noChangeAspect="0" noChangeArrowheads="1"/>
          </p:cNvPicPr>
          <p:nvPr/>
        </p:nvPicPr>
        <p:blipFill>
          <a:blip r:embed="rId4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07918" y="1875867"/>
            <a:ext cx="69684" cy="53999"/>
          </a:xfrm>
          <a:prstGeom prst="rect">
            <a:avLst/>
          </a:prstGeom>
          <a:noFill/>
          <a:extLst/>
        </p:spPr>
      </p:pic>
      <p:sp>
        <p:nvSpPr>
          <p:cNvPr id="440" name="Freeform 440"/>
          <p:cNvSpPr/>
          <p:nvPr/>
        </p:nvSpPr>
        <p:spPr>
          <a:xfrm rot="0" flipH="0" flipV="0">
            <a:off x="3020619" y="1888575"/>
            <a:ext cx="44272" cy="28575"/>
          </a:xfrm>
          <a:custGeom>
            <a:pathLst>
              <a:path w="44272" h="28575">
                <a:moveTo>
                  <a:pt x="44272" y="0"/>
                </a:moveTo>
                <a:lnTo>
                  <a:pt x="0" y="28575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1" name="Picture 441"/>
          <p:cNvPicPr>
            <a:picLocks noChangeAspect="0" noChangeArrowheads="1"/>
          </p:cNvPicPr>
          <p:nvPr/>
        </p:nvPicPr>
        <p:blipFill>
          <a:blip r:embed="rId4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45142" y="1873149"/>
            <a:ext cx="71767" cy="110388"/>
          </a:xfrm>
          <a:prstGeom prst="rect">
            <a:avLst/>
          </a:prstGeom>
          <a:noFill/>
          <a:extLst/>
        </p:spPr>
      </p:pic>
      <p:sp>
        <p:nvSpPr>
          <p:cNvPr id="442" name="Freeform 442"/>
          <p:cNvSpPr/>
          <p:nvPr/>
        </p:nvSpPr>
        <p:spPr>
          <a:xfrm rot="0" flipH="0" flipV="0">
            <a:off x="3057852" y="1885845"/>
            <a:ext cx="46367" cy="85001"/>
          </a:xfrm>
          <a:custGeom>
            <a:pathLst>
              <a:path w="46367" h="85001">
                <a:moveTo>
                  <a:pt x="46367" y="85001"/>
                </a:moveTo>
                <a:cubicBezTo>
                  <a:pt x="36766" y="56846"/>
                  <a:pt x="20104" y="27369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3" name="Picture 443"/>
          <p:cNvPicPr>
            <a:picLocks noChangeAspect="0" noChangeArrowheads="1"/>
          </p:cNvPicPr>
          <p:nvPr/>
        </p:nvPicPr>
        <p:blipFill>
          <a:blip r:embed="rId4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14726" y="1865618"/>
            <a:ext cx="89585" cy="152945"/>
          </a:xfrm>
          <a:prstGeom prst="rect">
            <a:avLst/>
          </a:prstGeom>
          <a:noFill/>
          <a:extLst/>
        </p:spPr>
      </p:pic>
      <p:sp>
        <p:nvSpPr>
          <p:cNvPr id="444" name="Freeform 444"/>
          <p:cNvSpPr/>
          <p:nvPr/>
        </p:nvSpPr>
        <p:spPr>
          <a:xfrm rot="0" flipH="0" flipV="0">
            <a:off x="3027420" y="1878324"/>
            <a:ext cx="64185" cy="127533"/>
          </a:xfrm>
          <a:custGeom>
            <a:pathLst>
              <a:path w="64185" h="127533">
                <a:moveTo>
                  <a:pt x="64185" y="127533"/>
                </a:moveTo>
                <a:cubicBezTo>
                  <a:pt x="47447" y="84201"/>
                  <a:pt x="24828" y="40919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5" name="Picture 445"/>
          <p:cNvPicPr>
            <a:picLocks noChangeAspect="0" noChangeArrowheads="1"/>
          </p:cNvPicPr>
          <p:nvPr/>
        </p:nvPicPr>
        <p:blipFill>
          <a:blip r:embed="rId4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06470" y="1914615"/>
            <a:ext cx="79870" cy="137095"/>
          </a:xfrm>
          <a:prstGeom prst="rect">
            <a:avLst/>
          </a:prstGeom>
          <a:noFill/>
          <a:extLst/>
        </p:spPr>
      </p:pic>
      <p:sp>
        <p:nvSpPr>
          <p:cNvPr id="446" name="Freeform 446"/>
          <p:cNvSpPr/>
          <p:nvPr/>
        </p:nvSpPr>
        <p:spPr>
          <a:xfrm rot="0" flipH="0" flipV="0">
            <a:off x="3019153" y="1927313"/>
            <a:ext cx="54482" cy="111683"/>
          </a:xfrm>
          <a:custGeom>
            <a:pathLst>
              <a:path w="54482" h="111683">
                <a:moveTo>
                  <a:pt x="54482" y="111683"/>
                </a:moveTo>
                <a:cubicBezTo>
                  <a:pt x="40525" y="72212"/>
                  <a:pt x="25298" y="35433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7" name="Picture 447"/>
          <p:cNvPicPr>
            <a:picLocks noChangeAspect="0" noChangeArrowheads="1"/>
          </p:cNvPicPr>
          <p:nvPr/>
        </p:nvPicPr>
        <p:blipFill>
          <a:blip r:embed="rId4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95345" y="1956499"/>
            <a:ext cx="71627" cy="118744"/>
          </a:xfrm>
          <a:prstGeom prst="rect">
            <a:avLst/>
          </a:prstGeom>
          <a:noFill/>
          <a:extLst/>
        </p:spPr>
      </p:pic>
      <p:sp>
        <p:nvSpPr>
          <p:cNvPr id="448" name="Freeform 448"/>
          <p:cNvSpPr/>
          <p:nvPr/>
        </p:nvSpPr>
        <p:spPr>
          <a:xfrm rot="0" flipH="0" flipV="0">
            <a:off x="3008035" y="1969210"/>
            <a:ext cx="46240" cy="93332"/>
          </a:xfrm>
          <a:custGeom>
            <a:pathLst>
              <a:path w="46240" h="93332">
                <a:moveTo>
                  <a:pt x="46240" y="93332"/>
                </a:moveTo>
                <a:cubicBezTo>
                  <a:pt x="33972" y="58623"/>
                  <a:pt x="16992" y="23292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9" name="Picture 449"/>
          <p:cNvPicPr>
            <a:picLocks noChangeAspect="0" noChangeArrowheads="1"/>
          </p:cNvPicPr>
          <p:nvPr/>
        </p:nvPicPr>
        <p:blipFill>
          <a:blip r:embed="rId4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05853" y="2015198"/>
            <a:ext cx="219318" cy="170116"/>
          </a:xfrm>
          <a:prstGeom prst="rect">
            <a:avLst/>
          </a:prstGeom>
          <a:noFill/>
          <a:extLst/>
        </p:spPr>
      </p:pic>
      <p:sp>
        <p:nvSpPr>
          <p:cNvPr id="450" name="Freeform 450"/>
          <p:cNvSpPr/>
          <p:nvPr/>
        </p:nvSpPr>
        <p:spPr>
          <a:xfrm rot="0" flipH="0" flipV="0">
            <a:off x="3097579" y="2026613"/>
            <a:ext cx="235889" cy="146010"/>
          </a:xfrm>
          <a:custGeom>
            <a:pathLst>
              <a:path w="235889" h="146010">
                <a:moveTo>
                  <a:pt x="133019" y="86232"/>
                </a:moveTo>
                <a:cubicBezTo>
                  <a:pt x="132042" y="88137"/>
                  <a:pt x="128105" y="88556"/>
                  <a:pt x="126276" y="85610"/>
                </a:cubicBezTo>
                <a:cubicBezTo>
                  <a:pt x="130784" y="63411"/>
                  <a:pt x="134885" y="40665"/>
                  <a:pt x="136981" y="15341"/>
                </a:cubicBezTo>
                <a:cubicBezTo>
                  <a:pt x="134873" y="38976"/>
                  <a:pt x="131229" y="62483"/>
                  <a:pt x="126276" y="85610"/>
                </a:cubicBezTo>
                <a:cubicBezTo>
                  <a:pt x="127038" y="87451"/>
                  <a:pt x="131203" y="89013"/>
                  <a:pt x="133019" y="86232"/>
                </a:cubicBezTo>
                <a:close/>
                <a:moveTo>
                  <a:pt x="102819" y="86169"/>
                </a:moveTo>
                <a:cubicBezTo>
                  <a:pt x="104660" y="88924"/>
                  <a:pt x="108915" y="87375"/>
                  <a:pt x="109588" y="85521"/>
                </a:cubicBezTo>
                <a:cubicBezTo>
                  <a:pt x="104584" y="63449"/>
                  <a:pt x="101447" y="39662"/>
                  <a:pt x="98895" y="15341"/>
                </a:cubicBezTo>
                <a:cubicBezTo>
                  <a:pt x="101016" y="38950"/>
                  <a:pt x="104648" y="62407"/>
                  <a:pt x="109588" y="85521"/>
                </a:cubicBezTo>
                <a:cubicBezTo>
                  <a:pt x="108839" y="87375"/>
                  <a:pt x="104648" y="88937"/>
                  <a:pt x="102819" y="86169"/>
                </a:cubicBezTo>
                <a:close/>
                <a:moveTo>
                  <a:pt x="161390" y="7937"/>
                </a:moveTo>
                <a:cubicBezTo>
                  <a:pt x="158685" y="40665"/>
                  <a:pt x="151472" y="67030"/>
                  <a:pt x="140918" y="88721"/>
                </a:cubicBezTo>
                <a:lnTo>
                  <a:pt x="133019" y="86232"/>
                </a:lnTo>
                <a:cubicBezTo>
                  <a:pt x="140981" y="63258"/>
                  <a:pt x="147116" y="39966"/>
                  <a:pt x="146315" y="15341"/>
                </a:cubicBezTo>
                <a:cubicBezTo>
                  <a:pt x="147700" y="33451"/>
                  <a:pt x="142290" y="58000"/>
                  <a:pt x="133019" y="86232"/>
                </a:cubicBezTo>
                <a:lnTo>
                  <a:pt x="140918" y="88721"/>
                </a:lnTo>
                <a:cubicBezTo>
                  <a:pt x="151522" y="66814"/>
                  <a:pt x="158241" y="40779"/>
                  <a:pt x="161390" y="7937"/>
                </a:cubicBezTo>
                <a:close/>
                <a:moveTo>
                  <a:pt x="183450" y="139152"/>
                </a:moveTo>
                <a:cubicBezTo>
                  <a:pt x="139242" y="126211"/>
                  <a:pt x="95593" y="126795"/>
                  <a:pt x="52438" y="139127"/>
                </a:cubicBezTo>
                <a:cubicBezTo>
                  <a:pt x="95402" y="126732"/>
                  <a:pt x="139051" y="126262"/>
                  <a:pt x="183450" y="139152"/>
                </a:cubicBezTo>
                <a:close/>
                <a:moveTo>
                  <a:pt x="183450" y="146010"/>
                </a:moveTo>
                <a:cubicBezTo>
                  <a:pt x="187197" y="145579"/>
                  <a:pt x="187768" y="140473"/>
                  <a:pt x="183450" y="139152"/>
                </a:cubicBezTo>
                <a:cubicBezTo>
                  <a:pt x="189559" y="137971"/>
                  <a:pt x="189673" y="129627"/>
                  <a:pt x="183349" y="128230"/>
                </a:cubicBezTo>
                <a:cubicBezTo>
                  <a:pt x="235889" y="51676"/>
                  <a:pt x="218858" y="17119"/>
                  <a:pt x="161390" y="7937"/>
                </a:cubicBezTo>
                <a:cubicBezTo>
                  <a:pt x="160705" y="2857"/>
                  <a:pt x="153732" y="0"/>
                  <a:pt x="146557" y="1955"/>
                </a:cubicBezTo>
                <a:lnTo>
                  <a:pt x="146315" y="15341"/>
                </a:lnTo>
                <a:lnTo>
                  <a:pt x="136981" y="15341"/>
                </a:lnTo>
                <a:cubicBezTo>
                  <a:pt x="137921" y="10312"/>
                  <a:pt x="135940" y="3771"/>
                  <a:pt x="130632" y="3390"/>
                </a:cubicBezTo>
                <a:cubicBezTo>
                  <a:pt x="127038" y="5918"/>
                  <a:pt x="123507" y="7937"/>
                  <a:pt x="117932" y="7861"/>
                </a:cubicBezTo>
                <a:cubicBezTo>
                  <a:pt x="112357" y="7937"/>
                  <a:pt x="108864" y="5892"/>
                  <a:pt x="105257" y="3390"/>
                </a:cubicBezTo>
                <a:cubicBezTo>
                  <a:pt x="99949" y="3771"/>
                  <a:pt x="97968" y="10299"/>
                  <a:pt x="98895" y="15341"/>
                </a:cubicBezTo>
                <a:lnTo>
                  <a:pt x="89560" y="15328"/>
                </a:lnTo>
                <a:lnTo>
                  <a:pt x="89357" y="1955"/>
                </a:lnTo>
                <a:cubicBezTo>
                  <a:pt x="82156" y="0"/>
                  <a:pt x="76238" y="2336"/>
                  <a:pt x="74472" y="7873"/>
                </a:cubicBezTo>
                <a:cubicBezTo>
                  <a:pt x="16992" y="17043"/>
                  <a:pt x="0" y="51676"/>
                  <a:pt x="52527" y="128218"/>
                </a:cubicBezTo>
                <a:cubicBezTo>
                  <a:pt x="46215" y="129627"/>
                  <a:pt x="46342" y="137971"/>
                  <a:pt x="52438" y="139127"/>
                </a:cubicBezTo>
                <a:cubicBezTo>
                  <a:pt x="48120" y="140460"/>
                  <a:pt x="48692" y="145566"/>
                  <a:pt x="52438" y="146010"/>
                </a:cubicBezTo>
                <a:cubicBezTo>
                  <a:pt x="96316" y="140016"/>
                  <a:pt x="139991" y="140041"/>
                  <a:pt x="183450" y="146010"/>
                </a:cubicBezTo>
                <a:close/>
                <a:moveTo>
                  <a:pt x="74472" y="7873"/>
                </a:moveTo>
                <a:cubicBezTo>
                  <a:pt x="76492" y="36995"/>
                  <a:pt x="83756" y="63715"/>
                  <a:pt x="94945" y="88670"/>
                </a:cubicBezTo>
                <a:lnTo>
                  <a:pt x="102819" y="86169"/>
                </a:lnTo>
                <a:cubicBezTo>
                  <a:pt x="95364" y="61836"/>
                  <a:pt x="89192" y="38252"/>
                  <a:pt x="89560" y="15328"/>
                </a:cubicBezTo>
                <a:cubicBezTo>
                  <a:pt x="88747" y="32232"/>
                  <a:pt x="93751" y="57531"/>
                  <a:pt x="102819" y="86169"/>
                </a:cubicBezTo>
                <a:lnTo>
                  <a:pt x="94945" y="88670"/>
                </a:lnTo>
                <a:cubicBezTo>
                  <a:pt x="84328" y="66751"/>
                  <a:pt x="77609" y="40716"/>
                  <a:pt x="74472" y="7873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1" name="Picture 451"/>
          <p:cNvPicPr>
            <a:picLocks noChangeAspect="0" noChangeArrowheads="1"/>
          </p:cNvPicPr>
          <p:nvPr/>
        </p:nvPicPr>
        <p:blipFill>
          <a:blip r:embed="rId4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62056" y="2019784"/>
            <a:ext cx="35778" cy="35724"/>
          </a:xfrm>
          <a:prstGeom prst="rect">
            <a:avLst/>
          </a:prstGeom>
          <a:noFill/>
          <a:extLst/>
        </p:spPr>
      </p:pic>
      <p:sp>
        <p:nvSpPr>
          <p:cNvPr id="452" name="Freeform 452"/>
          <p:cNvSpPr/>
          <p:nvPr/>
        </p:nvSpPr>
        <p:spPr>
          <a:xfrm rot="0" flipH="0" flipV="0">
            <a:off x="3173014" y="2032479"/>
            <a:ext cx="12128" cy="12128"/>
          </a:xfrm>
          <a:custGeom>
            <a:pathLst>
              <a:path w="12128" h="12128">
                <a:moveTo>
                  <a:pt x="6934" y="0"/>
                </a:moveTo>
                <a:cubicBezTo>
                  <a:pt x="9816" y="0"/>
                  <a:pt x="12128" y="2324"/>
                  <a:pt x="12128" y="5194"/>
                </a:cubicBezTo>
                <a:cubicBezTo>
                  <a:pt x="12128" y="9817"/>
                  <a:pt x="6541" y="12128"/>
                  <a:pt x="3264" y="8851"/>
                </a:cubicBezTo>
                <a:cubicBezTo>
                  <a:pt x="0" y="5587"/>
                  <a:pt x="2312" y="0"/>
                  <a:pt x="6934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3" name="Picture 453"/>
          <p:cNvPicPr>
            <a:picLocks noChangeAspect="0" noChangeArrowheads="1"/>
          </p:cNvPicPr>
          <p:nvPr/>
        </p:nvPicPr>
        <p:blipFill>
          <a:blip r:embed="rId4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63428" y="2031239"/>
            <a:ext cx="34520" cy="34531"/>
          </a:xfrm>
          <a:prstGeom prst="rect">
            <a:avLst/>
          </a:prstGeom>
          <a:noFill/>
          <a:extLst/>
        </p:spPr>
      </p:pic>
      <p:sp>
        <p:nvSpPr>
          <p:cNvPr id="454" name="Freeform 454"/>
          <p:cNvSpPr/>
          <p:nvPr/>
        </p:nvSpPr>
        <p:spPr>
          <a:xfrm rot="0" flipH="0" flipV="0">
            <a:off x="3174610" y="2043951"/>
            <a:ext cx="10629" cy="10642"/>
          </a:xfrm>
          <a:custGeom>
            <a:pathLst>
              <a:path w="10629" h="10642">
                <a:moveTo>
                  <a:pt x="6083" y="0"/>
                </a:moveTo>
                <a:cubicBezTo>
                  <a:pt x="8597" y="0"/>
                  <a:pt x="10629" y="2031"/>
                  <a:pt x="10629" y="4559"/>
                </a:cubicBezTo>
                <a:cubicBezTo>
                  <a:pt x="10629" y="8623"/>
                  <a:pt x="5741" y="10642"/>
                  <a:pt x="2858" y="7772"/>
                </a:cubicBezTo>
                <a:cubicBezTo>
                  <a:pt x="0" y="4914"/>
                  <a:pt x="2032" y="0"/>
                  <a:pt x="6083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5" name="Picture 455"/>
          <p:cNvPicPr>
            <a:picLocks noChangeAspect="0" noChangeArrowheads="1"/>
          </p:cNvPicPr>
          <p:nvPr/>
        </p:nvPicPr>
        <p:blipFill>
          <a:blip r:embed="rId4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64897" y="2041513"/>
            <a:ext cx="33420" cy="33416"/>
          </a:xfrm>
          <a:prstGeom prst="rect">
            <a:avLst/>
          </a:prstGeom>
          <a:noFill/>
          <a:extLst/>
        </p:spPr>
      </p:pic>
      <p:sp>
        <p:nvSpPr>
          <p:cNvPr id="456" name="Freeform 456"/>
          <p:cNvSpPr/>
          <p:nvPr/>
        </p:nvSpPr>
        <p:spPr>
          <a:xfrm rot="0" flipH="0" flipV="0">
            <a:off x="3176263" y="2054220"/>
            <a:ext cx="9346" cy="9347"/>
          </a:xfrm>
          <a:custGeom>
            <a:pathLst>
              <a:path w="9346" h="9347">
                <a:moveTo>
                  <a:pt x="5346" y="0"/>
                </a:moveTo>
                <a:cubicBezTo>
                  <a:pt x="7555" y="0"/>
                  <a:pt x="9346" y="1790"/>
                  <a:pt x="9346" y="3987"/>
                </a:cubicBezTo>
                <a:cubicBezTo>
                  <a:pt x="9346" y="7569"/>
                  <a:pt x="5042" y="9347"/>
                  <a:pt x="2502" y="6819"/>
                </a:cubicBezTo>
                <a:cubicBezTo>
                  <a:pt x="0" y="4318"/>
                  <a:pt x="1790" y="0"/>
                  <a:pt x="534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7" name="Picture 457"/>
          <p:cNvPicPr>
            <a:picLocks noChangeAspect="0" noChangeArrowheads="1"/>
          </p:cNvPicPr>
          <p:nvPr/>
        </p:nvPicPr>
        <p:blipFill>
          <a:blip r:embed="rId4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66196" y="2051152"/>
            <a:ext cx="33212" cy="33208"/>
          </a:xfrm>
          <a:prstGeom prst="rect">
            <a:avLst/>
          </a:prstGeom>
          <a:noFill/>
          <a:extLst/>
        </p:spPr>
      </p:pic>
      <p:sp>
        <p:nvSpPr>
          <p:cNvPr id="458" name="Freeform 458"/>
          <p:cNvSpPr/>
          <p:nvPr/>
        </p:nvSpPr>
        <p:spPr>
          <a:xfrm rot="0" flipH="0" flipV="0">
            <a:off x="3177594" y="2063857"/>
            <a:ext cx="9117" cy="9105"/>
          </a:xfrm>
          <a:custGeom>
            <a:pathLst>
              <a:path w="9117" h="9105">
                <a:moveTo>
                  <a:pt x="5206" y="0"/>
                </a:moveTo>
                <a:cubicBezTo>
                  <a:pt x="7365" y="0"/>
                  <a:pt x="9117" y="1752"/>
                  <a:pt x="9117" y="3886"/>
                </a:cubicBezTo>
                <a:cubicBezTo>
                  <a:pt x="9117" y="7378"/>
                  <a:pt x="4914" y="9105"/>
                  <a:pt x="2463" y="6654"/>
                </a:cubicBezTo>
                <a:cubicBezTo>
                  <a:pt x="0" y="4191"/>
                  <a:pt x="1739" y="0"/>
                  <a:pt x="520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9" name="Picture 459"/>
          <p:cNvPicPr>
            <a:picLocks noChangeAspect="0" noChangeArrowheads="1"/>
          </p:cNvPicPr>
          <p:nvPr/>
        </p:nvPicPr>
        <p:blipFill>
          <a:blip r:embed="rId4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68126" y="2060690"/>
            <a:ext cx="33200" cy="33109"/>
          </a:xfrm>
          <a:prstGeom prst="rect">
            <a:avLst/>
          </a:prstGeom>
          <a:noFill/>
          <a:extLst/>
        </p:spPr>
      </p:pic>
      <p:sp>
        <p:nvSpPr>
          <p:cNvPr id="460" name="Freeform 460"/>
          <p:cNvSpPr/>
          <p:nvPr/>
        </p:nvSpPr>
        <p:spPr>
          <a:xfrm rot="0" flipH="0" flipV="0">
            <a:off x="3179516" y="2073388"/>
            <a:ext cx="9117" cy="9105"/>
          </a:xfrm>
          <a:custGeom>
            <a:pathLst>
              <a:path w="9117" h="9105">
                <a:moveTo>
                  <a:pt x="5206" y="0"/>
                </a:moveTo>
                <a:cubicBezTo>
                  <a:pt x="7365" y="0"/>
                  <a:pt x="9117" y="1752"/>
                  <a:pt x="9117" y="3911"/>
                </a:cubicBezTo>
                <a:cubicBezTo>
                  <a:pt x="9117" y="7378"/>
                  <a:pt x="4902" y="9105"/>
                  <a:pt x="2463" y="6654"/>
                </a:cubicBezTo>
                <a:cubicBezTo>
                  <a:pt x="0" y="4203"/>
                  <a:pt x="1739" y="0"/>
                  <a:pt x="520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1" name="Picture 461"/>
          <p:cNvPicPr>
            <a:picLocks noChangeAspect="0" noChangeArrowheads="1"/>
          </p:cNvPicPr>
          <p:nvPr/>
        </p:nvPicPr>
        <p:blipFill>
          <a:blip r:embed="rId4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70770" y="2070457"/>
            <a:ext cx="33058" cy="33204"/>
          </a:xfrm>
          <a:prstGeom prst="rect">
            <a:avLst/>
          </a:prstGeom>
          <a:noFill/>
          <a:extLst/>
        </p:spPr>
      </p:pic>
      <p:sp>
        <p:nvSpPr>
          <p:cNvPr id="462" name="Freeform 462"/>
          <p:cNvSpPr/>
          <p:nvPr/>
        </p:nvSpPr>
        <p:spPr>
          <a:xfrm rot="0" flipH="0" flipV="0">
            <a:off x="3182021" y="2083155"/>
            <a:ext cx="9117" cy="9105"/>
          </a:xfrm>
          <a:custGeom>
            <a:pathLst>
              <a:path w="9117" h="9105">
                <a:moveTo>
                  <a:pt x="5219" y="0"/>
                </a:moveTo>
                <a:cubicBezTo>
                  <a:pt x="7378" y="0"/>
                  <a:pt x="9117" y="1752"/>
                  <a:pt x="9117" y="3911"/>
                </a:cubicBezTo>
                <a:cubicBezTo>
                  <a:pt x="9117" y="7378"/>
                  <a:pt x="4927" y="9105"/>
                  <a:pt x="2464" y="6654"/>
                </a:cubicBezTo>
                <a:cubicBezTo>
                  <a:pt x="0" y="4191"/>
                  <a:pt x="1765" y="0"/>
                  <a:pt x="5219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3" name="Picture 463"/>
          <p:cNvPicPr>
            <a:picLocks noChangeAspect="0" noChangeArrowheads="1"/>
          </p:cNvPicPr>
          <p:nvPr/>
        </p:nvPicPr>
        <p:blipFill>
          <a:blip r:embed="rId4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73882" y="2080603"/>
            <a:ext cx="32956" cy="33196"/>
          </a:xfrm>
          <a:prstGeom prst="rect">
            <a:avLst/>
          </a:prstGeom>
          <a:noFill/>
          <a:extLst/>
        </p:spPr>
      </p:pic>
      <p:sp>
        <p:nvSpPr>
          <p:cNvPr id="464" name="Freeform 464"/>
          <p:cNvSpPr/>
          <p:nvPr/>
        </p:nvSpPr>
        <p:spPr>
          <a:xfrm rot="0" flipH="0" flipV="0">
            <a:off x="3185048" y="2093294"/>
            <a:ext cx="9092" cy="9105"/>
          </a:xfrm>
          <a:custGeom>
            <a:pathLst>
              <a:path w="9092" h="9105">
                <a:moveTo>
                  <a:pt x="5194" y="0"/>
                </a:moveTo>
                <a:cubicBezTo>
                  <a:pt x="7353" y="0"/>
                  <a:pt x="9092" y="1752"/>
                  <a:pt x="9092" y="3886"/>
                </a:cubicBezTo>
                <a:cubicBezTo>
                  <a:pt x="9092" y="7378"/>
                  <a:pt x="4902" y="9105"/>
                  <a:pt x="2426" y="6654"/>
                </a:cubicBezTo>
                <a:cubicBezTo>
                  <a:pt x="0" y="4191"/>
                  <a:pt x="1727" y="0"/>
                  <a:pt x="5194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5" name="Picture 465"/>
          <p:cNvPicPr>
            <a:picLocks noChangeAspect="0" noChangeArrowheads="1"/>
          </p:cNvPicPr>
          <p:nvPr/>
        </p:nvPicPr>
        <p:blipFill>
          <a:blip r:embed="rId4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77081" y="2090192"/>
            <a:ext cx="33212" cy="33193"/>
          </a:xfrm>
          <a:prstGeom prst="rect">
            <a:avLst/>
          </a:prstGeom>
          <a:noFill/>
          <a:extLst/>
        </p:spPr>
      </p:pic>
      <p:sp>
        <p:nvSpPr>
          <p:cNvPr id="466" name="Freeform 466"/>
          <p:cNvSpPr/>
          <p:nvPr/>
        </p:nvSpPr>
        <p:spPr>
          <a:xfrm rot="0" flipH="0" flipV="0">
            <a:off x="3188483" y="2102893"/>
            <a:ext cx="9104" cy="9093"/>
          </a:xfrm>
          <a:custGeom>
            <a:pathLst>
              <a:path w="9104" h="9093">
                <a:moveTo>
                  <a:pt x="5206" y="0"/>
                </a:moveTo>
                <a:cubicBezTo>
                  <a:pt x="7352" y="0"/>
                  <a:pt x="9104" y="1739"/>
                  <a:pt x="9104" y="3886"/>
                </a:cubicBezTo>
                <a:cubicBezTo>
                  <a:pt x="9104" y="7365"/>
                  <a:pt x="4902" y="9093"/>
                  <a:pt x="2451" y="6654"/>
                </a:cubicBezTo>
                <a:cubicBezTo>
                  <a:pt x="0" y="4191"/>
                  <a:pt x="1727" y="0"/>
                  <a:pt x="520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7" name="Picture 467"/>
          <p:cNvPicPr>
            <a:picLocks noChangeAspect="0" noChangeArrowheads="1"/>
          </p:cNvPicPr>
          <p:nvPr/>
        </p:nvPicPr>
        <p:blipFill>
          <a:blip r:embed="rId4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33064" y="2019745"/>
            <a:ext cx="35805" cy="35763"/>
          </a:xfrm>
          <a:prstGeom prst="rect">
            <a:avLst/>
          </a:prstGeom>
          <a:noFill/>
          <a:extLst/>
        </p:spPr>
      </p:pic>
      <p:sp>
        <p:nvSpPr>
          <p:cNvPr id="468" name="Freeform 468"/>
          <p:cNvSpPr/>
          <p:nvPr/>
        </p:nvSpPr>
        <p:spPr>
          <a:xfrm rot="0" flipH="0" flipV="0">
            <a:off x="3245769" y="2032448"/>
            <a:ext cx="12140" cy="12128"/>
          </a:xfrm>
          <a:custGeom>
            <a:pathLst>
              <a:path w="12140" h="12128">
                <a:moveTo>
                  <a:pt x="5206" y="0"/>
                </a:moveTo>
                <a:cubicBezTo>
                  <a:pt x="2324" y="0"/>
                  <a:pt x="0" y="2324"/>
                  <a:pt x="0" y="5181"/>
                </a:cubicBezTo>
                <a:cubicBezTo>
                  <a:pt x="0" y="9817"/>
                  <a:pt x="5586" y="12128"/>
                  <a:pt x="8876" y="8864"/>
                </a:cubicBezTo>
                <a:cubicBezTo>
                  <a:pt x="12140" y="5587"/>
                  <a:pt x="9816" y="0"/>
                  <a:pt x="520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9" name="Picture 469"/>
          <p:cNvPicPr>
            <a:picLocks noChangeAspect="0" noChangeArrowheads="1"/>
          </p:cNvPicPr>
          <p:nvPr/>
        </p:nvPicPr>
        <p:blipFill>
          <a:blip r:embed="rId4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32975" y="2031239"/>
            <a:ext cx="34520" cy="34503"/>
          </a:xfrm>
          <a:prstGeom prst="rect">
            <a:avLst/>
          </a:prstGeom>
          <a:noFill/>
          <a:extLst/>
        </p:spPr>
      </p:pic>
      <p:sp>
        <p:nvSpPr>
          <p:cNvPr id="470" name="Freeform 470"/>
          <p:cNvSpPr/>
          <p:nvPr/>
        </p:nvSpPr>
        <p:spPr>
          <a:xfrm rot="0" flipH="0" flipV="0">
            <a:off x="3245672" y="2043933"/>
            <a:ext cx="10642" cy="10642"/>
          </a:xfrm>
          <a:custGeom>
            <a:pathLst>
              <a:path w="10642" h="10642">
                <a:moveTo>
                  <a:pt x="4559" y="0"/>
                </a:moveTo>
                <a:cubicBezTo>
                  <a:pt x="2045" y="0"/>
                  <a:pt x="0" y="2044"/>
                  <a:pt x="0" y="4546"/>
                </a:cubicBezTo>
                <a:cubicBezTo>
                  <a:pt x="0" y="8610"/>
                  <a:pt x="4914" y="10642"/>
                  <a:pt x="7772" y="7759"/>
                </a:cubicBezTo>
                <a:cubicBezTo>
                  <a:pt x="10642" y="4902"/>
                  <a:pt x="8610" y="0"/>
                  <a:pt x="4559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1" name="Picture 471"/>
          <p:cNvPicPr>
            <a:picLocks noChangeAspect="0" noChangeArrowheads="1"/>
          </p:cNvPicPr>
          <p:nvPr/>
        </p:nvPicPr>
        <p:blipFill>
          <a:blip r:embed="rId4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32607" y="2041488"/>
            <a:ext cx="33400" cy="33413"/>
          </a:xfrm>
          <a:prstGeom prst="rect">
            <a:avLst/>
          </a:prstGeom>
          <a:noFill/>
          <a:extLst/>
        </p:spPr>
      </p:pic>
      <p:sp>
        <p:nvSpPr>
          <p:cNvPr id="472" name="Freeform 472"/>
          <p:cNvSpPr/>
          <p:nvPr/>
        </p:nvSpPr>
        <p:spPr>
          <a:xfrm rot="0" flipH="0" flipV="0">
            <a:off x="3245314" y="2054189"/>
            <a:ext cx="9333" cy="9347"/>
          </a:xfrm>
          <a:custGeom>
            <a:pathLst>
              <a:path w="9333" h="9347">
                <a:moveTo>
                  <a:pt x="3987" y="0"/>
                </a:moveTo>
                <a:cubicBezTo>
                  <a:pt x="1778" y="0"/>
                  <a:pt x="0" y="1803"/>
                  <a:pt x="0" y="4000"/>
                </a:cubicBezTo>
                <a:cubicBezTo>
                  <a:pt x="0" y="7569"/>
                  <a:pt x="4291" y="9347"/>
                  <a:pt x="6819" y="6845"/>
                </a:cubicBezTo>
                <a:cubicBezTo>
                  <a:pt x="9333" y="4305"/>
                  <a:pt x="7555" y="0"/>
                  <a:pt x="3987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3" name="Picture 473"/>
          <p:cNvPicPr>
            <a:picLocks noChangeAspect="0" noChangeArrowheads="1"/>
          </p:cNvPicPr>
          <p:nvPr/>
        </p:nvPicPr>
        <p:blipFill>
          <a:blip r:embed="rId4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31527" y="2051126"/>
            <a:ext cx="32943" cy="33213"/>
          </a:xfrm>
          <a:prstGeom prst="rect">
            <a:avLst/>
          </a:prstGeom>
          <a:noFill/>
          <a:extLst/>
        </p:spPr>
      </p:pic>
      <p:sp>
        <p:nvSpPr>
          <p:cNvPr id="474" name="Freeform 474"/>
          <p:cNvSpPr/>
          <p:nvPr/>
        </p:nvSpPr>
        <p:spPr>
          <a:xfrm rot="0" flipH="0" flipV="0">
            <a:off x="3244213" y="2063820"/>
            <a:ext cx="9104" cy="9105"/>
          </a:xfrm>
          <a:custGeom>
            <a:pathLst>
              <a:path w="9104" h="9105">
                <a:moveTo>
                  <a:pt x="3898" y="0"/>
                </a:moveTo>
                <a:cubicBezTo>
                  <a:pt x="1739" y="0"/>
                  <a:pt x="0" y="1752"/>
                  <a:pt x="0" y="3911"/>
                </a:cubicBezTo>
                <a:cubicBezTo>
                  <a:pt x="0" y="7378"/>
                  <a:pt x="4190" y="9105"/>
                  <a:pt x="6666" y="6667"/>
                </a:cubicBezTo>
                <a:cubicBezTo>
                  <a:pt x="9104" y="4216"/>
                  <a:pt x="7365" y="0"/>
                  <a:pt x="389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5" name="Picture 475"/>
          <p:cNvPicPr>
            <a:picLocks noChangeAspect="0" noChangeArrowheads="1"/>
          </p:cNvPicPr>
          <p:nvPr/>
        </p:nvPicPr>
        <p:blipFill>
          <a:blip r:embed="rId4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29584" y="2060677"/>
            <a:ext cx="33219" cy="33122"/>
          </a:xfrm>
          <a:prstGeom prst="rect">
            <a:avLst/>
          </a:prstGeom>
          <a:noFill/>
          <a:extLst/>
        </p:spPr>
      </p:pic>
      <p:sp>
        <p:nvSpPr>
          <p:cNvPr id="476" name="Freeform 476"/>
          <p:cNvSpPr/>
          <p:nvPr/>
        </p:nvSpPr>
        <p:spPr>
          <a:xfrm rot="0" flipH="0" flipV="0">
            <a:off x="3242303" y="2073370"/>
            <a:ext cx="9105" cy="9093"/>
          </a:xfrm>
          <a:custGeom>
            <a:pathLst>
              <a:path w="9105" h="9093">
                <a:moveTo>
                  <a:pt x="3886" y="0"/>
                </a:moveTo>
                <a:cubicBezTo>
                  <a:pt x="1727" y="0"/>
                  <a:pt x="0" y="1739"/>
                  <a:pt x="0" y="3886"/>
                </a:cubicBezTo>
                <a:cubicBezTo>
                  <a:pt x="0" y="7365"/>
                  <a:pt x="4190" y="9093"/>
                  <a:pt x="6654" y="6654"/>
                </a:cubicBezTo>
                <a:cubicBezTo>
                  <a:pt x="9105" y="4203"/>
                  <a:pt x="7353" y="0"/>
                  <a:pt x="388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7" name="Picture 477"/>
          <p:cNvPicPr>
            <a:picLocks noChangeAspect="0" noChangeArrowheads="1"/>
          </p:cNvPicPr>
          <p:nvPr/>
        </p:nvPicPr>
        <p:blipFill>
          <a:blip r:embed="rId4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27070" y="2070443"/>
            <a:ext cx="33209" cy="33188"/>
          </a:xfrm>
          <a:prstGeom prst="rect">
            <a:avLst/>
          </a:prstGeom>
          <a:noFill/>
          <a:extLst/>
        </p:spPr>
      </p:pic>
      <p:sp>
        <p:nvSpPr>
          <p:cNvPr id="478" name="Freeform 478"/>
          <p:cNvSpPr/>
          <p:nvPr/>
        </p:nvSpPr>
        <p:spPr>
          <a:xfrm rot="0" flipH="0" flipV="0">
            <a:off x="3239772" y="2083143"/>
            <a:ext cx="9105" cy="9093"/>
          </a:xfrm>
          <a:custGeom>
            <a:pathLst>
              <a:path w="9105" h="9093">
                <a:moveTo>
                  <a:pt x="3911" y="0"/>
                </a:moveTo>
                <a:cubicBezTo>
                  <a:pt x="1752" y="0"/>
                  <a:pt x="0" y="1727"/>
                  <a:pt x="0" y="3886"/>
                </a:cubicBezTo>
                <a:cubicBezTo>
                  <a:pt x="0" y="7353"/>
                  <a:pt x="4190" y="9093"/>
                  <a:pt x="6654" y="6642"/>
                </a:cubicBezTo>
                <a:cubicBezTo>
                  <a:pt x="9105" y="4191"/>
                  <a:pt x="7378" y="0"/>
                  <a:pt x="3911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9" name="Picture 479"/>
          <p:cNvPicPr>
            <a:picLocks noChangeAspect="0" noChangeArrowheads="1"/>
          </p:cNvPicPr>
          <p:nvPr/>
        </p:nvPicPr>
        <p:blipFill>
          <a:blip r:embed="rId4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24085" y="2080552"/>
            <a:ext cx="33147" cy="33213"/>
          </a:xfrm>
          <a:prstGeom prst="rect">
            <a:avLst/>
          </a:prstGeom>
          <a:noFill/>
          <a:extLst/>
        </p:spPr>
      </p:pic>
      <p:sp>
        <p:nvSpPr>
          <p:cNvPr id="480" name="Freeform 480"/>
          <p:cNvSpPr/>
          <p:nvPr/>
        </p:nvSpPr>
        <p:spPr>
          <a:xfrm rot="0" flipH="0" flipV="0">
            <a:off x="3236784" y="2093257"/>
            <a:ext cx="9105" cy="9118"/>
          </a:xfrm>
          <a:custGeom>
            <a:pathLst>
              <a:path w="9105" h="9118">
                <a:moveTo>
                  <a:pt x="3886" y="0"/>
                </a:moveTo>
                <a:cubicBezTo>
                  <a:pt x="1740" y="0"/>
                  <a:pt x="0" y="1752"/>
                  <a:pt x="0" y="3911"/>
                </a:cubicBezTo>
                <a:cubicBezTo>
                  <a:pt x="0" y="7378"/>
                  <a:pt x="4178" y="9118"/>
                  <a:pt x="6654" y="6667"/>
                </a:cubicBezTo>
                <a:cubicBezTo>
                  <a:pt x="9105" y="4216"/>
                  <a:pt x="7365" y="0"/>
                  <a:pt x="388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1" name="Picture 481"/>
          <p:cNvPicPr>
            <a:picLocks noChangeAspect="0" noChangeArrowheads="1"/>
          </p:cNvPicPr>
          <p:nvPr/>
        </p:nvPicPr>
        <p:blipFill>
          <a:blip r:embed="rId4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20770" y="2090167"/>
            <a:ext cx="33187" cy="33196"/>
          </a:xfrm>
          <a:prstGeom prst="rect">
            <a:avLst/>
          </a:prstGeom>
          <a:noFill/>
          <a:extLst/>
        </p:spPr>
      </p:pic>
      <p:sp>
        <p:nvSpPr>
          <p:cNvPr id="482" name="Freeform 482"/>
          <p:cNvSpPr/>
          <p:nvPr/>
        </p:nvSpPr>
        <p:spPr>
          <a:xfrm rot="0" flipH="0" flipV="0">
            <a:off x="3233460" y="2102862"/>
            <a:ext cx="9105" cy="9105"/>
          </a:xfrm>
          <a:custGeom>
            <a:pathLst>
              <a:path w="9105" h="9105">
                <a:moveTo>
                  <a:pt x="3886" y="0"/>
                </a:moveTo>
                <a:cubicBezTo>
                  <a:pt x="1753" y="0"/>
                  <a:pt x="0" y="1752"/>
                  <a:pt x="0" y="3886"/>
                </a:cubicBezTo>
                <a:cubicBezTo>
                  <a:pt x="0" y="7378"/>
                  <a:pt x="4190" y="9105"/>
                  <a:pt x="6654" y="6642"/>
                </a:cubicBezTo>
                <a:cubicBezTo>
                  <a:pt x="9105" y="4191"/>
                  <a:pt x="7365" y="0"/>
                  <a:pt x="388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3" name="Picture 483"/>
          <p:cNvPicPr>
            <a:picLocks noChangeAspect="0" noChangeArrowheads="1"/>
          </p:cNvPicPr>
          <p:nvPr/>
        </p:nvPicPr>
        <p:blipFill>
          <a:blip r:embed="rId4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76612" y="1933499"/>
            <a:ext cx="76250" cy="76251"/>
          </a:xfrm>
          <a:prstGeom prst="rect">
            <a:avLst/>
          </a:prstGeom>
          <a:noFill/>
          <a:extLst/>
        </p:spPr>
      </p:pic>
      <p:sp>
        <p:nvSpPr>
          <p:cNvPr id="484" name="Freeform 484"/>
          <p:cNvSpPr/>
          <p:nvPr/>
        </p:nvSpPr>
        <p:spPr>
          <a:xfrm rot="0" flipH="0" flipV="0">
            <a:off x="3189307" y="1946200"/>
            <a:ext cx="50849" cy="50850"/>
          </a:xfrm>
          <a:custGeom>
            <a:pathLst>
              <a:path w="50849" h="50850">
                <a:moveTo>
                  <a:pt x="22440" y="30264"/>
                </a:moveTo>
                <a:lnTo>
                  <a:pt x="21158" y="30264"/>
                </a:lnTo>
                <a:lnTo>
                  <a:pt x="0" y="37096"/>
                </a:lnTo>
                <a:lnTo>
                  <a:pt x="0" y="15279"/>
                </a:lnTo>
                <a:lnTo>
                  <a:pt x="21056" y="22441"/>
                </a:lnTo>
                <a:lnTo>
                  <a:pt x="22465" y="22441"/>
                </a:lnTo>
                <a:lnTo>
                  <a:pt x="22465" y="21159"/>
                </a:lnTo>
                <a:lnTo>
                  <a:pt x="15621" y="0"/>
                </a:lnTo>
                <a:lnTo>
                  <a:pt x="37451" y="0"/>
                </a:lnTo>
                <a:lnTo>
                  <a:pt x="30288" y="21044"/>
                </a:lnTo>
                <a:lnTo>
                  <a:pt x="30288" y="22441"/>
                </a:lnTo>
                <a:lnTo>
                  <a:pt x="31698" y="22441"/>
                </a:lnTo>
                <a:lnTo>
                  <a:pt x="50849" y="15190"/>
                </a:lnTo>
                <a:lnTo>
                  <a:pt x="50849" y="37096"/>
                </a:lnTo>
                <a:lnTo>
                  <a:pt x="31507" y="30276"/>
                </a:lnTo>
                <a:lnTo>
                  <a:pt x="30263" y="30276"/>
                </a:lnTo>
                <a:lnTo>
                  <a:pt x="30263" y="31686"/>
                </a:lnTo>
                <a:lnTo>
                  <a:pt x="37527" y="50850"/>
                </a:lnTo>
                <a:lnTo>
                  <a:pt x="15621" y="50850"/>
                </a:lnTo>
                <a:lnTo>
                  <a:pt x="22440" y="31495"/>
                </a:lnTo>
                <a:lnTo>
                  <a:pt x="22440" y="30264"/>
                </a:ln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5" name="Picture 485"/>
          <p:cNvPicPr>
            <a:picLocks noChangeAspect="0" noChangeArrowheads="1"/>
          </p:cNvPicPr>
          <p:nvPr/>
        </p:nvPicPr>
        <p:blipFill>
          <a:blip r:embed="rId4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83166" y="1984274"/>
            <a:ext cx="64680" cy="62889"/>
          </a:xfrm>
          <a:prstGeom prst="rect">
            <a:avLst/>
          </a:prstGeom>
          <a:noFill/>
          <a:extLst/>
        </p:spPr>
      </p:pic>
      <p:sp>
        <p:nvSpPr>
          <p:cNvPr id="486" name="Freeform 486"/>
          <p:cNvSpPr/>
          <p:nvPr/>
        </p:nvSpPr>
        <p:spPr>
          <a:xfrm rot="0" flipH="0" flipV="0">
            <a:off x="3195869" y="1996982"/>
            <a:ext cx="39280" cy="37489"/>
          </a:xfrm>
          <a:custGeom>
            <a:pathLst>
              <a:path w="39280" h="37489">
                <a:moveTo>
                  <a:pt x="19735" y="63"/>
                </a:moveTo>
                <a:cubicBezTo>
                  <a:pt x="22668" y="63"/>
                  <a:pt x="25335" y="63"/>
                  <a:pt x="27837" y="0"/>
                </a:cubicBezTo>
                <a:cubicBezTo>
                  <a:pt x="34593" y="3098"/>
                  <a:pt x="39280" y="9930"/>
                  <a:pt x="39280" y="17842"/>
                </a:cubicBezTo>
                <a:cubicBezTo>
                  <a:pt x="39280" y="28688"/>
                  <a:pt x="30491" y="37489"/>
                  <a:pt x="19634" y="37489"/>
                </a:cubicBezTo>
                <a:cubicBezTo>
                  <a:pt x="8801" y="37489"/>
                  <a:pt x="0" y="28688"/>
                  <a:pt x="0" y="17842"/>
                </a:cubicBezTo>
                <a:cubicBezTo>
                  <a:pt x="0" y="9956"/>
                  <a:pt x="4648" y="3161"/>
                  <a:pt x="11353" y="38"/>
                </a:cubicBezTo>
                <a:cubicBezTo>
                  <a:pt x="13893" y="63"/>
                  <a:pt x="16776" y="63"/>
                  <a:pt x="19735" y="63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7" name="Picture 487"/>
          <p:cNvPicPr>
            <a:picLocks noChangeAspect="0" noChangeArrowheads="1"/>
          </p:cNvPicPr>
          <p:nvPr/>
        </p:nvPicPr>
        <p:blipFill>
          <a:blip r:embed="rId4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94622" y="2024495"/>
            <a:ext cx="41883" cy="41870"/>
          </a:xfrm>
          <a:prstGeom prst="rect">
            <a:avLst/>
          </a:prstGeom>
          <a:noFill/>
          <a:extLst/>
        </p:spPr>
      </p:pic>
      <p:sp>
        <p:nvSpPr>
          <p:cNvPr id="488" name="Freeform 488"/>
          <p:cNvSpPr/>
          <p:nvPr/>
        </p:nvSpPr>
        <p:spPr>
          <a:xfrm rot="0" flipH="0" flipV="0">
            <a:off x="3204556" y="2037192"/>
            <a:ext cx="19239" cy="19240"/>
          </a:xfrm>
          <a:custGeom>
            <a:pathLst>
              <a:path w="19239" h="19240">
                <a:moveTo>
                  <a:pt x="11023" y="0"/>
                </a:moveTo>
                <a:cubicBezTo>
                  <a:pt x="15556" y="0"/>
                  <a:pt x="19239" y="3695"/>
                  <a:pt x="19239" y="8242"/>
                </a:cubicBezTo>
                <a:cubicBezTo>
                  <a:pt x="19239" y="15570"/>
                  <a:pt x="10376" y="19240"/>
                  <a:pt x="5181" y="14046"/>
                </a:cubicBezTo>
                <a:cubicBezTo>
                  <a:pt x="0" y="8864"/>
                  <a:pt x="3670" y="0"/>
                  <a:pt x="11023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9" name="Picture 489"/>
          <p:cNvPicPr>
            <a:picLocks noChangeAspect="0" noChangeArrowheads="1"/>
          </p:cNvPicPr>
          <p:nvPr/>
        </p:nvPicPr>
        <p:blipFill>
          <a:blip r:embed="rId4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95235" y="2044891"/>
            <a:ext cx="40648" cy="40626"/>
          </a:xfrm>
          <a:prstGeom prst="rect">
            <a:avLst/>
          </a:prstGeom>
          <a:noFill/>
          <a:extLst/>
        </p:spPr>
      </p:pic>
      <p:sp>
        <p:nvSpPr>
          <p:cNvPr id="490" name="Freeform 490"/>
          <p:cNvSpPr/>
          <p:nvPr/>
        </p:nvSpPr>
        <p:spPr>
          <a:xfrm rot="0" flipH="0" flipV="0">
            <a:off x="3205382" y="2057594"/>
            <a:ext cx="17805" cy="17779"/>
          </a:xfrm>
          <a:custGeom>
            <a:pathLst>
              <a:path w="17805" h="17779">
                <a:moveTo>
                  <a:pt x="10198" y="0"/>
                </a:moveTo>
                <a:cubicBezTo>
                  <a:pt x="14389" y="0"/>
                  <a:pt x="17805" y="3403"/>
                  <a:pt x="17805" y="7607"/>
                </a:cubicBezTo>
                <a:cubicBezTo>
                  <a:pt x="17805" y="14376"/>
                  <a:pt x="9602" y="17779"/>
                  <a:pt x="4801" y="12979"/>
                </a:cubicBezTo>
                <a:cubicBezTo>
                  <a:pt x="0" y="8204"/>
                  <a:pt x="3404" y="0"/>
                  <a:pt x="1019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1" name="Picture 491"/>
          <p:cNvPicPr>
            <a:picLocks noChangeAspect="0" noChangeArrowheads="1"/>
          </p:cNvPicPr>
          <p:nvPr/>
        </p:nvPicPr>
        <p:blipFill>
          <a:blip r:embed="rId4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96007" y="2062887"/>
            <a:ext cx="39419" cy="39431"/>
          </a:xfrm>
          <a:prstGeom prst="rect">
            <a:avLst/>
          </a:prstGeom>
          <a:noFill/>
          <a:extLst/>
        </p:spPr>
      </p:pic>
      <p:sp>
        <p:nvSpPr>
          <p:cNvPr id="492" name="Freeform 492"/>
          <p:cNvSpPr/>
          <p:nvPr/>
        </p:nvSpPr>
        <p:spPr>
          <a:xfrm rot="0" flipH="0" flipV="0">
            <a:off x="3206369" y="2075596"/>
            <a:ext cx="16369" cy="16370"/>
          </a:xfrm>
          <a:custGeom>
            <a:pathLst>
              <a:path w="16369" h="16370">
                <a:moveTo>
                  <a:pt x="9359" y="0"/>
                </a:moveTo>
                <a:cubicBezTo>
                  <a:pt x="13232" y="0"/>
                  <a:pt x="16369" y="3136"/>
                  <a:pt x="16369" y="7010"/>
                </a:cubicBezTo>
                <a:cubicBezTo>
                  <a:pt x="16369" y="13233"/>
                  <a:pt x="8813" y="16370"/>
                  <a:pt x="4407" y="11950"/>
                </a:cubicBezTo>
                <a:cubicBezTo>
                  <a:pt x="0" y="7543"/>
                  <a:pt x="3124" y="0"/>
                  <a:pt x="9359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3" name="Picture 493"/>
          <p:cNvPicPr>
            <a:picLocks noChangeAspect="0" noChangeArrowheads="1"/>
          </p:cNvPicPr>
          <p:nvPr/>
        </p:nvPicPr>
        <p:blipFill>
          <a:blip r:embed="rId4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96990" y="2078876"/>
            <a:ext cx="37140" cy="37146"/>
          </a:xfrm>
          <a:prstGeom prst="rect">
            <a:avLst/>
          </a:prstGeom>
          <a:noFill/>
          <a:extLst/>
        </p:spPr>
      </p:pic>
      <p:sp>
        <p:nvSpPr>
          <p:cNvPr id="494" name="Freeform 494"/>
          <p:cNvSpPr/>
          <p:nvPr/>
        </p:nvSpPr>
        <p:spPr>
          <a:xfrm rot="0" flipH="0" flipV="0">
            <a:off x="3207731" y="2091576"/>
            <a:ext cx="13702" cy="13703"/>
          </a:xfrm>
          <a:custGeom>
            <a:pathLst>
              <a:path w="13702" h="13703">
                <a:moveTo>
                  <a:pt x="7848" y="0"/>
                </a:moveTo>
                <a:cubicBezTo>
                  <a:pt x="11073" y="0"/>
                  <a:pt x="13702" y="2628"/>
                  <a:pt x="13702" y="5854"/>
                </a:cubicBezTo>
                <a:cubicBezTo>
                  <a:pt x="13702" y="11099"/>
                  <a:pt x="7391" y="13703"/>
                  <a:pt x="3683" y="10020"/>
                </a:cubicBezTo>
                <a:cubicBezTo>
                  <a:pt x="0" y="6324"/>
                  <a:pt x="2603" y="0"/>
                  <a:pt x="784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5" name="Picture 495"/>
          <p:cNvPicPr>
            <a:picLocks noChangeAspect="0" noChangeArrowheads="1"/>
          </p:cNvPicPr>
          <p:nvPr/>
        </p:nvPicPr>
        <p:blipFill>
          <a:blip r:embed="rId4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08515" y="2086332"/>
            <a:ext cx="89750" cy="85774"/>
          </a:xfrm>
          <a:prstGeom prst="rect">
            <a:avLst/>
          </a:prstGeom>
          <a:noFill/>
          <a:extLst/>
        </p:spPr>
      </p:pic>
      <p:sp>
        <p:nvSpPr>
          <p:cNvPr id="496" name="Freeform 496"/>
          <p:cNvSpPr/>
          <p:nvPr/>
        </p:nvSpPr>
        <p:spPr>
          <a:xfrm rot="0" flipH="0" flipV="0">
            <a:off x="3121211" y="2099036"/>
            <a:ext cx="64350" cy="60375"/>
          </a:xfrm>
          <a:custGeom>
            <a:pathLst>
              <a:path w="64350" h="60375">
                <a:moveTo>
                  <a:pt x="0" y="0"/>
                </a:moveTo>
                <a:lnTo>
                  <a:pt x="64350" y="39052"/>
                </a:lnTo>
                <a:moveTo>
                  <a:pt x="56184" y="60375"/>
                </a:moveTo>
                <a:lnTo>
                  <a:pt x="15430" y="34518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7" name="Picture 497"/>
          <p:cNvPicPr>
            <a:picLocks noChangeAspect="0" noChangeArrowheads="1"/>
          </p:cNvPicPr>
          <p:nvPr/>
        </p:nvPicPr>
        <p:blipFill>
          <a:blip r:embed="rId4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05911" y="2060462"/>
            <a:ext cx="95554" cy="69214"/>
          </a:xfrm>
          <a:prstGeom prst="rect">
            <a:avLst/>
          </a:prstGeom>
          <a:noFill/>
          <a:extLst/>
        </p:spPr>
      </p:pic>
      <p:sp>
        <p:nvSpPr>
          <p:cNvPr id="498" name="Freeform 498"/>
          <p:cNvSpPr/>
          <p:nvPr/>
        </p:nvSpPr>
        <p:spPr>
          <a:xfrm rot="0" flipH="0" flipV="0">
            <a:off x="3118611" y="2073155"/>
            <a:ext cx="70154" cy="43815"/>
          </a:xfrm>
          <a:custGeom>
            <a:pathLst>
              <a:path w="70154" h="43815">
                <a:moveTo>
                  <a:pt x="70154" y="43815"/>
                </a:moveTo>
                <a:lnTo>
                  <a:pt x="0" y="0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9" name="Picture 499"/>
          <p:cNvPicPr>
            <a:picLocks noChangeAspect="0" noChangeArrowheads="1"/>
          </p:cNvPicPr>
          <p:nvPr/>
        </p:nvPicPr>
        <p:blipFill>
          <a:blip r:embed="rId4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15589" y="2040155"/>
            <a:ext cx="78943" cy="60044"/>
          </a:xfrm>
          <a:prstGeom prst="rect">
            <a:avLst/>
          </a:prstGeom>
          <a:noFill/>
          <a:extLst/>
        </p:spPr>
      </p:pic>
      <p:sp>
        <p:nvSpPr>
          <p:cNvPr id="500" name="Freeform 500"/>
          <p:cNvSpPr/>
          <p:nvPr/>
        </p:nvSpPr>
        <p:spPr>
          <a:xfrm rot="0" flipH="0" flipV="0">
            <a:off x="3128293" y="2052838"/>
            <a:ext cx="53543" cy="34658"/>
          </a:xfrm>
          <a:custGeom>
            <a:pathLst>
              <a:path w="53543" h="34658">
                <a:moveTo>
                  <a:pt x="0" y="0"/>
                </a:moveTo>
                <a:lnTo>
                  <a:pt x="53543" y="34658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1" name="Picture 501"/>
          <p:cNvPicPr>
            <a:picLocks noChangeAspect="0" noChangeArrowheads="1"/>
          </p:cNvPicPr>
          <p:nvPr/>
        </p:nvPicPr>
        <p:blipFill>
          <a:blip r:embed="rId5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34575" y="2028382"/>
            <a:ext cx="53301" cy="43572"/>
          </a:xfrm>
          <a:prstGeom prst="rect">
            <a:avLst/>
          </a:prstGeom>
          <a:noFill/>
          <a:extLst/>
        </p:spPr>
      </p:pic>
      <p:sp>
        <p:nvSpPr>
          <p:cNvPr id="502" name="Freeform 502"/>
          <p:cNvSpPr/>
          <p:nvPr/>
        </p:nvSpPr>
        <p:spPr>
          <a:xfrm rot="0" flipH="0" flipV="0">
            <a:off x="3147268" y="2041086"/>
            <a:ext cx="27901" cy="18173"/>
          </a:xfrm>
          <a:custGeom>
            <a:pathLst>
              <a:path w="27901" h="18173">
                <a:moveTo>
                  <a:pt x="0" y="0"/>
                </a:moveTo>
                <a:lnTo>
                  <a:pt x="27901" y="18173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3" name="Picture 503"/>
          <p:cNvPicPr>
            <a:picLocks noChangeAspect="0" noChangeArrowheads="1"/>
          </p:cNvPicPr>
          <p:nvPr/>
        </p:nvPicPr>
        <p:blipFill>
          <a:blip r:embed="rId5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07372" y="2027580"/>
            <a:ext cx="54635" cy="79782"/>
          </a:xfrm>
          <a:prstGeom prst="rect">
            <a:avLst/>
          </a:prstGeom>
          <a:noFill/>
          <a:extLst/>
        </p:spPr>
      </p:pic>
      <p:sp>
        <p:nvSpPr>
          <p:cNvPr id="504" name="Freeform 504"/>
          <p:cNvSpPr/>
          <p:nvPr/>
        </p:nvSpPr>
        <p:spPr>
          <a:xfrm rot="0" flipH="0" flipV="0">
            <a:off x="3120070" y="2040277"/>
            <a:ext cx="29235" cy="54381"/>
          </a:xfrm>
          <a:custGeom>
            <a:pathLst>
              <a:path w="29235" h="54381">
                <a:moveTo>
                  <a:pt x="0" y="54381"/>
                </a:moveTo>
                <a:cubicBezTo>
                  <a:pt x="6311" y="35827"/>
                  <a:pt x="15976" y="18034"/>
                  <a:pt x="29235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5" name="Picture 505"/>
          <p:cNvPicPr>
            <a:picLocks noChangeAspect="0" noChangeArrowheads="1"/>
          </p:cNvPicPr>
          <p:nvPr/>
        </p:nvPicPr>
        <p:blipFill>
          <a:blip r:embed="rId5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15665" y="2021917"/>
            <a:ext cx="67170" cy="108534"/>
          </a:xfrm>
          <a:prstGeom prst="rect">
            <a:avLst/>
          </a:prstGeom>
          <a:noFill/>
          <a:extLst/>
        </p:spPr>
      </p:pic>
      <p:sp>
        <p:nvSpPr>
          <p:cNvPr id="506" name="Freeform 506"/>
          <p:cNvSpPr/>
          <p:nvPr/>
        </p:nvSpPr>
        <p:spPr>
          <a:xfrm rot="0" flipH="0" flipV="0">
            <a:off x="3128366" y="2034624"/>
            <a:ext cx="41770" cy="83121"/>
          </a:xfrm>
          <a:custGeom>
            <a:pathLst>
              <a:path w="41770" h="83121">
                <a:moveTo>
                  <a:pt x="0" y="83121"/>
                </a:moveTo>
                <a:cubicBezTo>
                  <a:pt x="11036" y="54546"/>
                  <a:pt x="25400" y="26975"/>
                  <a:pt x="4177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7" name="Picture 507"/>
          <p:cNvPicPr>
            <a:picLocks noChangeAspect="0" noChangeArrowheads="1"/>
          </p:cNvPicPr>
          <p:nvPr/>
        </p:nvPicPr>
        <p:blipFill>
          <a:blip r:embed="rId5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27514" y="2052968"/>
            <a:ext cx="61518" cy="99327"/>
          </a:xfrm>
          <a:prstGeom prst="rect">
            <a:avLst/>
          </a:prstGeom>
          <a:noFill/>
          <a:extLst/>
        </p:spPr>
      </p:pic>
      <p:sp>
        <p:nvSpPr>
          <p:cNvPr id="508" name="Freeform 508"/>
          <p:cNvSpPr/>
          <p:nvPr/>
        </p:nvSpPr>
        <p:spPr>
          <a:xfrm rot="0" flipH="0" flipV="0">
            <a:off x="3140212" y="2065672"/>
            <a:ext cx="36131" cy="73914"/>
          </a:xfrm>
          <a:custGeom>
            <a:pathLst>
              <a:path w="36131" h="73914">
                <a:moveTo>
                  <a:pt x="0" y="73914"/>
                </a:moveTo>
                <a:cubicBezTo>
                  <a:pt x="9220" y="47905"/>
                  <a:pt x="19443" y="23368"/>
                  <a:pt x="36131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9" name="Picture 509"/>
          <p:cNvPicPr>
            <a:picLocks noChangeAspect="0" noChangeArrowheads="1"/>
          </p:cNvPicPr>
          <p:nvPr/>
        </p:nvPicPr>
        <p:blipFill>
          <a:blip r:embed="rId5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40290" y="2080616"/>
            <a:ext cx="56070" cy="87185"/>
          </a:xfrm>
          <a:prstGeom prst="rect">
            <a:avLst/>
          </a:prstGeom>
          <a:noFill/>
          <a:extLst/>
        </p:spPr>
      </p:pic>
      <p:sp>
        <p:nvSpPr>
          <p:cNvPr id="510" name="Freeform 510"/>
          <p:cNvSpPr/>
          <p:nvPr/>
        </p:nvSpPr>
        <p:spPr>
          <a:xfrm rot="0" flipH="0" flipV="0">
            <a:off x="3152985" y="2093328"/>
            <a:ext cx="30670" cy="61772"/>
          </a:xfrm>
          <a:custGeom>
            <a:pathLst>
              <a:path w="30670" h="61772">
                <a:moveTo>
                  <a:pt x="0" y="61772"/>
                </a:moveTo>
                <a:cubicBezTo>
                  <a:pt x="8089" y="38900"/>
                  <a:pt x="19481" y="15354"/>
                  <a:pt x="3067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1" name="Picture 511"/>
          <p:cNvPicPr>
            <a:picLocks noChangeAspect="0" noChangeArrowheads="1"/>
          </p:cNvPicPr>
          <p:nvPr/>
        </p:nvPicPr>
        <p:blipFill>
          <a:blip r:embed="rId5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96414" y="2095182"/>
            <a:ext cx="37805" cy="68412"/>
          </a:xfrm>
          <a:prstGeom prst="rect">
            <a:avLst/>
          </a:prstGeom>
          <a:noFill/>
          <a:extLst/>
        </p:spPr>
      </p:pic>
      <p:sp>
        <p:nvSpPr>
          <p:cNvPr id="512" name="Freeform 512"/>
          <p:cNvSpPr/>
          <p:nvPr/>
        </p:nvSpPr>
        <p:spPr>
          <a:xfrm rot="0" flipH="0" flipV="0">
            <a:off x="3207039" y="2107879"/>
            <a:ext cx="14477" cy="50215"/>
          </a:xfrm>
          <a:custGeom>
            <a:pathLst>
              <a:path w="14477" h="50215">
                <a:moveTo>
                  <a:pt x="8280" y="0"/>
                </a:moveTo>
                <a:cubicBezTo>
                  <a:pt x="11709" y="0"/>
                  <a:pt x="14477" y="9626"/>
                  <a:pt x="14477" y="21488"/>
                </a:cubicBezTo>
                <a:cubicBezTo>
                  <a:pt x="14477" y="40640"/>
                  <a:pt x="7798" y="50215"/>
                  <a:pt x="3899" y="36677"/>
                </a:cubicBezTo>
                <a:cubicBezTo>
                  <a:pt x="0" y="23152"/>
                  <a:pt x="2756" y="0"/>
                  <a:pt x="8280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3" name="Picture 513"/>
          <p:cNvPicPr>
            <a:picLocks noChangeAspect="0" noChangeArrowheads="1"/>
          </p:cNvPicPr>
          <p:nvPr/>
        </p:nvPicPr>
        <p:blipFill>
          <a:blip r:embed="rId5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64150" y="2128025"/>
            <a:ext cx="59973" cy="37458"/>
          </a:xfrm>
          <a:prstGeom prst="rect">
            <a:avLst/>
          </a:prstGeom>
          <a:noFill/>
          <a:extLst/>
        </p:spPr>
      </p:pic>
      <p:sp>
        <p:nvSpPr>
          <p:cNvPr id="514" name="Freeform 514"/>
          <p:cNvSpPr/>
          <p:nvPr/>
        </p:nvSpPr>
        <p:spPr>
          <a:xfrm rot="0" flipH="0" flipV="0">
            <a:off x="3176022" y="2139901"/>
            <a:ext cx="41337" cy="13804"/>
          </a:xfrm>
          <a:custGeom>
            <a:pathLst>
              <a:path w="41337" h="13804">
                <a:moveTo>
                  <a:pt x="850" y="3479"/>
                </a:moveTo>
                <a:cubicBezTo>
                  <a:pt x="1383" y="724"/>
                  <a:pt x="9587" y="0"/>
                  <a:pt x="19163" y="1841"/>
                </a:cubicBezTo>
                <a:cubicBezTo>
                  <a:pt x="34632" y="4863"/>
                  <a:pt x="41337" y="11746"/>
                  <a:pt x="29780" y="12775"/>
                </a:cubicBezTo>
                <a:cubicBezTo>
                  <a:pt x="18249" y="13804"/>
                  <a:pt x="0" y="7936"/>
                  <a:pt x="850" y="3479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5" name="Picture 515"/>
          <p:cNvPicPr>
            <a:picLocks noChangeAspect="0" noChangeArrowheads="1"/>
          </p:cNvPicPr>
          <p:nvPr/>
        </p:nvPicPr>
        <p:blipFill>
          <a:blip r:embed="rId5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75952" y="2110817"/>
            <a:ext cx="47103" cy="47380"/>
          </a:xfrm>
          <a:prstGeom prst="rect">
            <a:avLst/>
          </a:prstGeom>
          <a:noFill/>
          <a:extLst/>
        </p:spPr>
      </p:pic>
      <p:sp>
        <p:nvSpPr>
          <p:cNvPr id="516" name="Freeform 516"/>
          <p:cNvSpPr/>
          <p:nvPr/>
        </p:nvSpPr>
        <p:spPr>
          <a:xfrm rot="0" flipH="0" flipV="0">
            <a:off x="3186323" y="2122089"/>
            <a:ext cx="26948" cy="26732"/>
          </a:xfrm>
          <a:custGeom>
            <a:pathLst>
              <a:path w="26948" h="26732">
                <a:moveTo>
                  <a:pt x="2628" y="1739"/>
                </a:moveTo>
                <a:cubicBezTo>
                  <a:pt x="4253" y="0"/>
                  <a:pt x="10273" y="3351"/>
                  <a:pt x="16089" y="9193"/>
                </a:cubicBezTo>
                <a:cubicBezTo>
                  <a:pt x="25424" y="18630"/>
                  <a:pt x="26948" y="26732"/>
                  <a:pt x="18477" y="22033"/>
                </a:cubicBezTo>
                <a:cubicBezTo>
                  <a:pt x="9993" y="17334"/>
                  <a:pt x="0" y="4532"/>
                  <a:pt x="2628" y="1739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7" name="Picture 517"/>
          <p:cNvPicPr>
            <a:picLocks noChangeAspect="0" noChangeArrowheads="1"/>
          </p:cNvPicPr>
          <p:nvPr/>
        </p:nvPicPr>
        <p:blipFill>
          <a:blip r:embed="rId5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84181" y="2100886"/>
            <a:ext cx="35218" cy="41636"/>
          </a:xfrm>
          <a:prstGeom prst="rect">
            <a:avLst/>
          </a:prstGeom>
          <a:noFill/>
          <a:extLst/>
        </p:spPr>
      </p:pic>
      <p:sp>
        <p:nvSpPr>
          <p:cNvPr id="518" name="Freeform 518"/>
          <p:cNvSpPr/>
          <p:nvPr/>
        </p:nvSpPr>
        <p:spPr>
          <a:xfrm rot="0" flipH="0" flipV="0">
            <a:off x="3195222" y="2113336"/>
            <a:ext cx="13093" cy="19214"/>
          </a:xfrm>
          <a:custGeom>
            <a:pathLst>
              <a:path w="13093" h="19214">
                <a:moveTo>
                  <a:pt x="2908" y="266"/>
                </a:moveTo>
                <a:cubicBezTo>
                  <a:pt x="4711" y="0"/>
                  <a:pt x="7797" y="3390"/>
                  <a:pt x="9829" y="7847"/>
                </a:cubicBezTo>
                <a:cubicBezTo>
                  <a:pt x="13093" y="15061"/>
                  <a:pt x="11226" y="19214"/>
                  <a:pt x="6870" y="14451"/>
                </a:cubicBezTo>
                <a:cubicBezTo>
                  <a:pt x="2515" y="9676"/>
                  <a:pt x="0" y="735"/>
                  <a:pt x="2908" y="266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9" name="Picture 519"/>
          <p:cNvPicPr>
            <a:picLocks noChangeAspect="0" noChangeArrowheads="1"/>
          </p:cNvPicPr>
          <p:nvPr/>
        </p:nvPicPr>
        <p:blipFill>
          <a:blip r:embed="rId5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06323" y="2128407"/>
            <a:ext cx="60184" cy="37382"/>
          </a:xfrm>
          <a:prstGeom prst="rect">
            <a:avLst/>
          </a:prstGeom>
          <a:noFill/>
          <a:extLst/>
        </p:spPr>
      </p:pic>
      <p:sp>
        <p:nvSpPr>
          <p:cNvPr id="520" name="Freeform 520"/>
          <p:cNvSpPr/>
          <p:nvPr/>
        </p:nvSpPr>
        <p:spPr>
          <a:xfrm rot="0" flipH="0" flipV="0">
            <a:off x="3213292" y="2140180"/>
            <a:ext cx="41350" cy="13817"/>
          </a:xfrm>
          <a:custGeom>
            <a:pathLst>
              <a:path w="41350" h="13817">
                <a:moveTo>
                  <a:pt x="40487" y="3505"/>
                </a:moveTo>
                <a:cubicBezTo>
                  <a:pt x="39954" y="737"/>
                  <a:pt x="31750" y="0"/>
                  <a:pt x="22174" y="1867"/>
                </a:cubicBezTo>
                <a:cubicBezTo>
                  <a:pt x="6718" y="4863"/>
                  <a:pt x="0" y="11772"/>
                  <a:pt x="11570" y="12801"/>
                </a:cubicBezTo>
                <a:cubicBezTo>
                  <a:pt x="23101" y="13817"/>
                  <a:pt x="41350" y="7962"/>
                  <a:pt x="40487" y="3505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1" name="Picture 521"/>
          <p:cNvPicPr>
            <a:picLocks noChangeAspect="0" noChangeArrowheads="1"/>
          </p:cNvPicPr>
          <p:nvPr/>
        </p:nvPicPr>
        <p:blipFill>
          <a:blip r:embed="rId5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07595" y="2110981"/>
            <a:ext cx="47244" cy="47504"/>
          </a:xfrm>
          <a:prstGeom prst="rect">
            <a:avLst/>
          </a:prstGeom>
          <a:noFill/>
          <a:extLst/>
        </p:spPr>
      </p:pic>
      <p:sp>
        <p:nvSpPr>
          <p:cNvPr id="522" name="Freeform 522"/>
          <p:cNvSpPr/>
          <p:nvPr/>
        </p:nvSpPr>
        <p:spPr>
          <a:xfrm rot="0" flipH="0" flipV="0">
            <a:off x="3217391" y="2122399"/>
            <a:ext cx="26948" cy="26707"/>
          </a:xfrm>
          <a:custGeom>
            <a:pathLst>
              <a:path w="26948" h="26707">
                <a:moveTo>
                  <a:pt x="24320" y="1727"/>
                </a:moveTo>
                <a:cubicBezTo>
                  <a:pt x="22682" y="0"/>
                  <a:pt x="16675" y="3327"/>
                  <a:pt x="10859" y="9169"/>
                </a:cubicBezTo>
                <a:cubicBezTo>
                  <a:pt x="1511" y="18605"/>
                  <a:pt x="0" y="26707"/>
                  <a:pt x="8471" y="22021"/>
                </a:cubicBezTo>
                <a:cubicBezTo>
                  <a:pt x="16942" y="17335"/>
                  <a:pt x="26948" y="4533"/>
                  <a:pt x="24320" y="1727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3" name="Picture 523"/>
          <p:cNvPicPr>
            <a:picLocks noChangeAspect="0" noChangeArrowheads="1"/>
          </p:cNvPicPr>
          <p:nvPr/>
        </p:nvPicPr>
        <p:blipFill>
          <a:blip r:embed="rId5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11249" y="2101190"/>
            <a:ext cx="35225" cy="41636"/>
          </a:xfrm>
          <a:prstGeom prst="rect">
            <a:avLst/>
          </a:prstGeom>
          <a:noFill/>
          <a:extLst/>
        </p:spPr>
      </p:pic>
      <p:sp>
        <p:nvSpPr>
          <p:cNvPr id="524" name="Freeform 524"/>
          <p:cNvSpPr/>
          <p:nvPr/>
        </p:nvSpPr>
        <p:spPr>
          <a:xfrm rot="0" flipH="0" flipV="0">
            <a:off x="3222336" y="2113627"/>
            <a:ext cx="13093" cy="19227"/>
          </a:xfrm>
          <a:custGeom>
            <a:pathLst>
              <a:path w="13093" h="19227">
                <a:moveTo>
                  <a:pt x="10198" y="279"/>
                </a:moveTo>
                <a:cubicBezTo>
                  <a:pt x="8382" y="0"/>
                  <a:pt x="5309" y="3403"/>
                  <a:pt x="3277" y="7860"/>
                </a:cubicBezTo>
                <a:cubicBezTo>
                  <a:pt x="0" y="15074"/>
                  <a:pt x="1880" y="19227"/>
                  <a:pt x="6236" y="14464"/>
                </a:cubicBezTo>
                <a:cubicBezTo>
                  <a:pt x="10578" y="9677"/>
                  <a:pt x="13093" y="736"/>
                  <a:pt x="10198" y="279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5" name="Picture 525"/>
          <p:cNvPicPr>
            <a:picLocks noChangeAspect="0" noChangeArrowheads="1"/>
          </p:cNvPicPr>
          <p:nvPr/>
        </p:nvPicPr>
        <p:blipFill>
          <a:blip r:embed="rId5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32150" y="2087335"/>
            <a:ext cx="89738" cy="85788"/>
          </a:xfrm>
          <a:prstGeom prst="rect">
            <a:avLst/>
          </a:prstGeom>
          <a:noFill/>
          <a:extLst/>
        </p:spPr>
      </p:pic>
      <p:sp>
        <p:nvSpPr>
          <p:cNvPr id="526" name="Freeform 526"/>
          <p:cNvSpPr/>
          <p:nvPr/>
        </p:nvSpPr>
        <p:spPr>
          <a:xfrm rot="0" flipH="0" flipV="0">
            <a:off x="3244855" y="2100029"/>
            <a:ext cx="64338" cy="60388"/>
          </a:xfrm>
          <a:custGeom>
            <a:pathLst>
              <a:path w="64338" h="60388">
                <a:moveTo>
                  <a:pt x="64338" y="0"/>
                </a:moveTo>
                <a:lnTo>
                  <a:pt x="0" y="39052"/>
                </a:lnTo>
                <a:moveTo>
                  <a:pt x="8154" y="60388"/>
                </a:moveTo>
                <a:lnTo>
                  <a:pt x="48908" y="34544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7" name="Picture 527"/>
          <p:cNvPicPr>
            <a:picLocks noChangeAspect="0" noChangeArrowheads="1"/>
          </p:cNvPicPr>
          <p:nvPr/>
        </p:nvPicPr>
        <p:blipFill>
          <a:blip r:embed="rId5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28936" y="2061451"/>
            <a:ext cx="95567" cy="69228"/>
          </a:xfrm>
          <a:prstGeom prst="rect">
            <a:avLst/>
          </a:prstGeom>
          <a:noFill/>
          <a:extLst/>
        </p:spPr>
      </p:pic>
      <p:sp>
        <p:nvSpPr>
          <p:cNvPr id="528" name="Freeform 528"/>
          <p:cNvSpPr/>
          <p:nvPr/>
        </p:nvSpPr>
        <p:spPr>
          <a:xfrm rot="0" flipH="0" flipV="0">
            <a:off x="3241638" y="2074166"/>
            <a:ext cx="70154" cy="43815"/>
          </a:xfrm>
          <a:custGeom>
            <a:pathLst>
              <a:path w="70154" h="43815">
                <a:moveTo>
                  <a:pt x="0" y="43815"/>
                </a:moveTo>
                <a:lnTo>
                  <a:pt x="70154" y="0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9" name="Picture 529"/>
          <p:cNvPicPr>
            <a:picLocks noChangeAspect="0" noChangeArrowheads="1"/>
          </p:cNvPicPr>
          <p:nvPr/>
        </p:nvPicPr>
        <p:blipFill>
          <a:blip r:embed="rId5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36391" y="2041131"/>
            <a:ext cx="78435" cy="59842"/>
          </a:xfrm>
          <a:prstGeom prst="rect">
            <a:avLst/>
          </a:prstGeom>
          <a:noFill/>
          <a:extLst/>
        </p:spPr>
      </p:pic>
      <p:sp>
        <p:nvSpPr>
          <p:cNvPr id="530" name="Freeform 530"/>
          <p:cNvSpPr/>
          <p:nvPr/>
        </p:nvSpPr>
        <p:spPr>
          <a:xfrm rot="0" flipH="0" flipV="0">
            <a:off x="3249089" y="2053836"/>
            <a:ext cx="53035" cy="34442"/>
          </a:xfrm>
          <a:custGeom>
            <a:pathLst>
              <a:path w="53035" h="34442">
                <a:moveTo>
                  <a:pt x="53035" y="0"/>
                </a:moveTo>
                <a:lnTo>
                  <a:pt x="0" y="34442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1" name="Picture 531"/>
          <p:cNvPicPr>
            <a:picLocks noChangeAspect="0" noChangeArrowheads="1"/>
          </p:cNvPicPr>
          <p:nvPr/>
        </p:nvPicPr>
        <p:blipFill>
          <a:blip r:embed="rId5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42538" y="2028724"/>
            <a:ext cx="54571" cy="44246"/>
          </a:xfrm>
          <a:prstGeom prst="rect">
            <a:avLst/>
          </a:prstGeom>
          <a:noFill/>
          <a:extLst/>
        </p:spPr>
      </p:pic>
      <p:sp>
        <p:nvSpPr>
          <p:cNvPr id="532" name="Freeform 532"/>
          <p:cNvSpPr/>
          <p:nvPr/>
        </p:nvSpPr>
        <p:spPr>
          <a:xfrm rot="0" flipH="0" flipV="0">
            <a:off x="3255229" y="2041421"/>
            <a:ext cx="29184" cy="18846"/>
          </a:xfrm>
          <a:custGeom>
            <a:pathLst>
              <a:path w="29184" h="18846">
                <a:moveTo>
                  <a:pt x="29184" y="0"/>
                </a:moveTo>
                <a:lnTo>
                  <a:pt x="0" y="18846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3" name="Picture 533"/>
          <p:cNvPicPr>
            <a:picLocks noChangeAspect="0" noChangeArrowheads="1"/>
          </p:cNvPicPr>
          <p:nvPr/>
        </p:nvPicPr>
        <p:blipFill>
          <a:blip r:embed="rId5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67075" y="2026934"/>
            <a:ext cx="55956" cy="81432"/>
          </a:xfrm>
          <a:prstGeom prst="rect">
            <a:avLst/>
          </a:prstGeom>
          <a:noFill/>
          <a:extLst/>
        </p:spPr>
      </p:pic>
      <p:sp>
        <p:nvSpPr>
          <p:cNvPr id="534" name="Freeform 534"/>
          <p:cNvSpPr/>
          <p:nvPr/>
        </p:nvSpPr>
        <p:spPr>
          <a:xfrm rot="0" flipH="0" flipV="0">
            <a:off x="3279778" y="2039637"/>
            <a:ext cx="30556" cy="56032"/>
          </a:xfrm>
          <a:custGeom>
            <a:pathLst>
              <a:path w="30556" h="56032">
                <a:moveTo>
                  <a:pt x="30556" y="56032"/>
                </a:moveTo>
                <a:cubicBezTo>
                  <a:pt x="24245" y="37452"/>
                  <a:pt x="13246" y="18034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5" name="Picture 535"/>
          <p:cNvPicPr>
            <a:picLocks noChangeAspect="0" noChangeArrowheads="1"/>
          </p:cNvPicPr>
          <p:nvPr/>
        </p:nvPicPr>
        <p:blipFill>
          <a:blip r:embed="rId5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47034" y="2021981"/>
            <a:ext cx="67703" cy="109486"/>
          </a:xfrm>
          <a:prstGeom prst="rect">
            <a:avLst/>
          </a:prstGeom>
          <a:noFill/>
          <a:extLst/>
        </p:spPr>
      </p:pic>
      <p:sp>
        <p:nvSpPr>
          <p:cNvPr id="536" name="Freeform 536"/>
          <p:cNvSpPr/>
          <p:nvPr/>
        </p:nvSpPr>
        <p:spPr>
          <a:xfrm rot="0" flipH="0" flipV="0">
            <a:off x="3259734" y="2034669"/>
            <a:ext cx="42303" cy="84086"/>
          </a:xfrm>
          <a:custGeom>
            <a:pathLst>
              <a:path w="42303" h="84086">
                <a:moveTo>
                  <a:pt x="42303" y="84086"/>
                </a:moveTo>
                <a:cubicBezTo>
                  <a:pt x="31280" y="55511"/>
                  <a:pt x="16345" y="26975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7" name="Picture 537"/>
          <p:cNvPicPr>
            <a:picLocks noChangeAspect="0" noChangeArrowheads="1"/>
          </p:cNvPicPr>
          <p:nvPr/>
        </p:nvPicPr>
        <p:blipFill>
          <a:blip r:embed="rId5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41586" y="2054276"/>
            <a:ext cx="61302" cy="99021"/>
          </a:xfrm>
          <a:prstGeom prst="rect">
            <a:avLst/>
          </a:prstGeom>
          <a:noFill/>
          <a:extLst/>
        </p:spPr>
      </p:pic>
      <p:sp>
        <p:nvSpPr>
          <p:cNvPr id="538" name="Freeform 538"/>
          <p:cNvSpPr/>
          <p:nvPr/>
        </p:nvSpPr>
        <p:spPr>
          <a:xfrm rot="0" flipH="0" flipV="0">
            <a:off x="3254277" y="2066968"/>
            <a:ext cx="35915" cy="73634"/>
          </a:xfrm>
          <a:custGeom>
            <a:pathLst>
              <a:path w="35915" h="73634">
                <a:moveTo>
                  <a:pt x="35915" y="73634"/>
                </a:moveTo>
                <a:cubicBezTo>
                  <a:pt x="26708" y="47600"/>
                  <a:pt x="16662" y="23342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9" name="Picture 539"/>
          <p:cNvPicPr>
            <a:picLocks noChangeAspect="0" noChangeArrowheads="1"/>
          </p:cNvPicPr>
          <p:nvPr/>
        </p:nvPicPr>
        <p:blipFill>
          <a:blip r:embed="rId5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34245" y="2081885"/>
            <a:ext cx="55867" cy="86932"/>
          </a:xfrm>
          <a:prstGeom prst="rect">
            <a:avLst/>
          </a:prstGeom>
          <a:noFill/>
          <a:extLst/>
        </p:spPr>
      </p:pic>
      <p:sp>
        <p:nvSpPr>
          <p:cNvPr id="540" name="Freeform 540"/>
          <p:cNvSpPr/>
          <p:nvPr/>
        </p:nvSpPr>
        <p:spPr>
          <a:xfrm rot="0" flipH="0" flipV="0">
            <a:off x="3246964" y="2094593"/>
            <a:ext cx="30454" cy="61518"/>
          </a:xfrm>
          <a:custGeom>
            <a:pathLst>
              <a:path w="30454" h="61518">
                <a:moveTo>
                  <a:pt x="30454" y="61518"/>
                </a:moveTo>
                <a:cubicBezTo>
                  <a:pt x="22365" y="38633"/>
                  <a:pt x="11176" y="15354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1" name="Picture 541"/>
          <p:cNvPicPr>
            <a:picLocks noChangeAspect="0" noChangeArrowheads="1"/>
          </p:cNvPicPr>
          <p:nvPr/>
        </p:nvPicPr>
        <p:blipFill>
          <a:blip r:embed="rId5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96194" y="2014919"/>
            <a:ext cx="219205" cy="170129"/>
          </a:xfrm>
          <a:prstGeom prst="rect">
            <a:avLst/>
          </a:prstGeom>
          <a:noFill/>
          <a:extLst/>
        </p:spPr>
      </p:pic>
      <p:sp>
        <p:nvSpPr>
          <p:cNvPr id="542" name="Freeform 542"/>
          <p:cNvSpPr/>
          <p:nvPr/>
        </p:nvSpPr>
        <p:spPr>
          <a:xfrm rot="0" flipH="0" flipV="0">
            <a:off x="2587918" y="2026347"/>
            <a:ext cx="235901" cy="145998"/>
          </a:xfrm>
          <a:custGeom>
            <a:pathLst>
              <a:path w="235901" h="145998">
                <a:moveTo>
                  <a:pt x="133019" y="86232"/>
                </a:moveTo>
                <a:cubicBezTo>
                  <a:pt x="132042" y="88124"/>
                  <a:pt x="128117" y="88568"/>
                  <a:pt x="126289" y="85610"/>
                </a:cubicBezTo>
                <a:cubicBezTo>
                  <a:pt x="130797" y="63411"/>
                  <a:pt x="134885" y="40652"/>
                  <a:pt x="136981" y="15341"/>
                </a:cubicBezTo>
                <a:cubicBezTo>
                  <a:pt x="134873" y="38976"/>
                  <a:pt x="131229" y="62483"/>
                  <a:pt x="126289" y="85610"/>
                </a:cubicBezTo>
                <a:cubicBezTo>
                  <a:pt x="127038" y="87463"/>
                  <a:pt x="131216" y="89000"/>
                  <a:pt x="133019" y="86232"/>
                </a:cubicBezTo>
                <a:close/>
                <a:moveTo>
                  <a:pt x="102844" y="86169"/>
                </a:moveTo>
                <a:cubicBezTo>
                  <a:pt x="104686" y="88924"/>
                  <a:pt x="108928" y="87375"/>
                  <a:pt x="109588" y="85521"/>
                </a:cubicBezTo>
                <a:cubicBezTo>
                  <a:pt x="104597" y="63449"/>
                  <a:pt x="101447" y="39662"/>
                  <a:pt x="98895" y="15341"/>
                </a:cubicBezTo>
                <a:cubicBezTo>
                  <a:pt x="101016" y="38950"/>
                  <a:pt x="104648" y="62395"/>
                  <a:pt x="109588" y="85521"/>
                </a:cubicBezTo>
                <a:cubicBezTo>
                  <a:pt x="108839" y="87375"/>
                  <a:pt x="104648" y="88937"/>
                  <a:pt x="102844" y="86169"/>
                </a:cubicBezTo>
                <a:close/>
                <a:moveTo>
                  <a:pt x="161390" y="7937"/>
                </a:moveTo>
                <a:cubicBezTo>
                  <a:pt x="158685" y="40652"/>
                  <a:pt x="151472" y="67030"/>
                  <a:pt x="140918" y="88733"/>
                </a:cubicBezTo>
                <a:lnTo>
                  <a:pt x="133019" y="86232"/>
                </a:lnTo>
                <a:cubicBezTo>
                  <a:pt x="140981" y="63258"/>
                  <a:pt x="147141" y="39966"/>
                  <a:pt x="146341" y="15341"/>
                </a:cubicBezTo>
                <a:cubicBezTo>
                  <a:pt x="147700" y="33451"/>
                  <a:pt x="142290" y="58000"/>
                  <a:pt x="133019" y="86232"/>
                </a:cubicBezTo>
                <a:lnTo>
                  <a:pt x="140918" y="88733"/>
                </a:lnTo>
                <a:cubicBezTo>
                  <a:pt x="151522" y="66814"/>
                  <a:pt x="158241" y="40779"/>
                  <a:pt x="161390" y="7937"/>
                </a:cubicBezTo>
                <a:close/>
                <a:moveTo>
                  <a:pt x="183463" y="139140"/>
                </a:moveTo>
                <a:cubicBezTo>
                  <a:pt x="139242" y="126224"/>
                  <a:pt x="95605" y="126795"/>
                  <a:pt x="52438" y="139127"/>
                </a:cubicBezTo>
                <a:cubicBezTo>
                  <a:pt x="95415" y="126732"/>
                  <a:pt x="139051" y="126262"/>
                  <a:pt x="183463" y="139140"/>
                </a:cubicBezTo>
                <a:close/>
                <a:moveTo>
                  <a:pt x="183476" y="145998"/>
                </a:moveTo>
                <a:cubicBezTo>
                  <a:pt x="187197" y="145579"/>
                  <a:pt x="187781" y="140473"/>
                  <a:pt x="183463" y="139140"/>
                </a:cubicBezTo>
                <a:cubicBezTo>
                  <a:pt x="189572" y="137971"/>
                  <a:pt x="189673" y="129627"/>
                  <a:pt x="183361" y="128230"/>
                </a:cubicBezTo>
                <a:cubicBezTo>
                  <a:pt x="235901" y="51676"/>
                  <a:pt x="218858" y="17119"/>
                  <a:pt x="161390" y="7937"/>
                </a:cubicBezTo>
                <a:cubicBezTo>
                  <a:pt x="160730" y="2857"/>
                  <a:pt x="153732" y="0"/>
                  <a:pt x="146557" y="1955"/>
                </a:cubicBezTo>
                <a:lnTo>
                  <a:pt x="146341" y="15341"/>
                </a:lnTo>
                <a:lnTo>
                  <a:pt x="136981" y="15341"/>
                </a:lnTo>
                <a:cubicBezTo>
                  <a:pt x="137921" y="10299"/>
                  <a:pt x="135940" y="3797"/>
                  <a:pt x="130632" y="3390"/>
                </a:cubicBezTo>
                <a:cubicBezTo>
                  <a:pt x="127051" y="5918"/>
                  <a:pt x="123507" y="7937"/>
                  <a:pt x="117932" y="7848"/>
                </a:cubicBezTo>
                <a:cubicBezTo>
                  <a:pt x="112357" y="7937"/>
                  <a:pt x="108864" y="5892"/>
                  <a:pt x="105283" y="3390"/>
                </a:cubicBezTo>
                <a:cubicBezTo>
                  <a:pt x="99949" y="3771"/>
                  <a:pt x="97968" y="10299"/>
                  <a:pt x="98895" y="15341"/>
                </a:cubicBezTo>
                <a:lnTo>
                  <a:pt x="89573" y="15328"/>
                </a:lnTo>
                <a:lnTo>
                  <a:pt x="89357" y="1955"/>
                </a:lnTo>
                <a:cubicBezTo>
                  <a:pt x="82156" y="0"/>
                  <a:pt x="76238" y="2336"/>
                  <a:pt x="74472" y="7873"/>
                </a:cubicBezTo>
                <a:cubicBezTo>
                  <a:pt x="16992" y="17043"/>
                  <a:pt x="0" y="51676"/>
                  <a:pt x="52540" y="128218"/>
                </a:cubicBezTo>
                <a:cubicBezTo>
                  <a:pt x="46215" y="129627"/>
                  <a:pt x="46342" y="137971"/>
                  <a:pt x="52438" y="139127"/>
                </a:cubicBezTo>
                <a:cubicBezTo>
                  <a:pt x="48120" y="140460"/>
                  <a:pt x="48704" y="145566"/>
                  <a:pt x="52438" y="145998"/>
                </a:cubicBezTo>
                <a:cubicBezTo>
                  <a:pt x="96316" y="140016"/>
                  <a:pt x="140004" y="140029"/>
                  <a:pt x="183476" y="145998"/>
                </a:cubicBezTo>
                <a:close/>
                <a:moveTo>
                  <a:pt x="74472" y="7873"/>
                </a:moveTo>
                <a:cubicBezTo>
                  <a:pt x="76492" y="36995"/>
                  <a:pt x="83756" y="63715"/>
                  <a:pt x="94945" y="88670"/>
                </a:cubicBezTo>
                <a:lnTo>
                  <a:pt x="102844" y="86169"/>
                </a:lnTo>
                <a:cubicBezTo>
                  <a:pt x="95377" y="61836"/>
                  <a:pt x="89204" y="38252"/>
                  <a:pt x="89573" y="15328"/>
                </a:cubicBezTo>
                <a:cubicBezTo>
                  <a:pt x="88747" y="32219"/>
                  <a:pt x="93738" y="57531"/>
                  <a:pt x="102844" y="86169"/>
                </a:cubicBezTo>
                <a:lnTo>
                  <a:pt x="94945" y="88670"/>
                </a:lnTo>
                <a:cubicBezTo>
                  <a:pt x="84328" y="66738"/>
                  <a:pt x="77622" y="40716"/>
                  <a:pt x="74472" y="7873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3" name="Picture 543"/>
          <p:cNvPicPr>
            <a:picLocks noChangeAspect="0" noChangeArrowheads="1"/>
          </p:cNvPicPr>
          <p:nvPr/>
        </p:nvPicPr>
        <p:blipFill>
          <a:blip r:embed="rId5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52392" y="2019517"/>
            <a:ext cx="35790" cy="35783"/>
          </a:xfrm>
          <a:prstGeom prst="rect">
            <a:avLst/>
          </a:prstGeom>
          <a:noFill/>
          <a:extLst/>
        </p:spPr>
      </p:pic>
      <p:sp>
        <p:nvSpPr>
          <p:cNvPr id="544" name="Freeform 544"/>
          <p:cNvSpPr/>
          <p:nvPr/>
        </p:nvSpPr>
        <p:spPr>
          <a:xfrm rot="0" flipH="0" flipV="0">
            <a:off x="2663352" y="2032213"/>
            <a:ext cx="12127" cy="12128"/>
          </a:xfrm>
          <a:custGeom>
            <a:pathLst>
              <a:path w="12127" h="12128">
                <a:moveTo>
                  <a:pt x="6946" y="0"/>
                </a:moveTo>
                <a:cubicBezTo>
                  <a:pt x="9816" y="0"/>
                  <a:pt x="12127" y="2324"/>
                  <a:pt x="12127" y="5181"/>
                </a:cubicBezTo>
                <a:cubicBezTo>
                  <a:pt x="12127" y="9817"/>
                  <a:pt x="6540" y="12128"/>
                  <a:pt x="3276" y="8851"/>
                </a:cubicBezTo>
                <a:cubicBezTo>
                  <a:pt x="0" y="5587"/>
                  <a:pt x="2311" y="0"/>
                  <a:pt x="694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5" name="Picture 545"/>
          <p:cNvPicPr>
            <a:picLocks noChangeAspect="0" noChangeArrowheads="1"/>
          </p:cNvPicPr>
          <p:nvPr/>
        </p:nvPicPr>
        <p:blipFill>
          <a:blip r:embed="rId5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53768" y="2030985"/>
            <a:ext cx="34516" cy="34520"/>
          </a:xfrm>
          <a:prstGeom prst="rect">
            <a:avLst/>
          </a:prstGeom>
          <a:noFill/>
          <a:extLst/>
        </p:spPr>
      </p:pic>
      <p:sp>
        <p:nvSpPr>
          <p:cNvPr id="546" name="Freeform 546"/>
          <p:cNvSpPr/>
          <p:nvPr/>
        </p:nvSpPr>
        <p:spPr>
          <a:xfrm rot="0" flipH="0" flipV="0">
            <a:off x="2664947" y="2043678"/>
            <a:ext cx="10629" cy="10642"/>
          </a:xfrm>
          <a:custGeom>
            <a:pathLst>
              <a:path w="10629" h="10642">
                <a:moveTo>
                  <a:pt x="6083" y="0"/>
                </a:moveTo>
                <a:cubicBezTo>
                  <a:pt x="8597" y="0"/>
                  <a:pt x="10629" y="2044"/>
                  <a:pt x="10629" y="4559"/>
                </a:cubicBezTo>
                <a:cubicBezTo>
                  <a:pt x="10629" y="8623"/>
                  <a:pt x="5741" y="10642"/>
                  <a:pt x="2858" y="7785"/>
                </a:cubicBezTo>
                <a:cubicBezTo>
                  <a:pt x="0" y="4914"/>
                  <a:pt x="2032" y="0"/>
                  <a:pt x="6083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7" name="Picture 547"/>
          <p:cNvPicPr>
            <a:picLocks noChangeAspect="0" noChangeArrowheads="1"/>
          </p:cNvPicPr>
          <p:nvPr/>
        </p:nvPicPr>
        <p:blipFill>
          <a:blip r:embed="rId5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55493" y="2041258"/>
            <a:ext cx="33159" cy="33394"/>
          </a:xfrm>
          <a:prstGeom prst="rect">
            <a:avLst/>
          </a:prstGeom>
          <a:noFill/>
          <a:extLst/>
        </p:spPr>
      </p:pic>
      <p:sp>
        <p:nvSpPr>
          <p:cNvPr id="548" name="Freeform 548"/>
          <p:cNvSpPr/>
          <p:nvPr/>
        </p:nvSpPr>
        <p:spPr>
          <a:xfrm rot="0" flipH="0" flipV="0">
            <a:off x="2666602" y="2053954"/>
            <a:ext cx="9346" cy="9347"/>
          </a:xfrm>
          <a:custGeom>
            <a:pathLst>
              <a:path w="9346" h="9347">
                <a:moveTo>
                  <a:pt x="5346" y="0"/>
                </a:moveTo>
                <a:cubicBezTo>
                  <a:pt x="7555" y="0"/>
                  <a:pt x="9346" y="1790"/>
                  <a:pt x="9346" y="3987"/>
                </a:cubicBezTo>
                <a:cubicBezTo>
                  <a:pt x="9346" y="7556"/>
                  <a:pt x="5042" y="9347"/>
                  <a:pt x="2527" y="6819"/>
                </a:cubicBezTo>
                <a:cubicBezTo>
                  <a:pt x="0" y="4305"/>
                  <a:pt x="1790" y="0"/>
                  <a:pt x="534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9" name="Picture 549"/>
          <p:cNvPicPr>
            <a:picLocks noChangeAspect="0" noChangeArrowheads="1"/>
          </p:cNvPicPr>
          <p:nvPr/>
        </p:nvPicPr>
        <p:blipFill>
          <a:blip r:embed="rId5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56548" y="2050898"/>
            <a:ext cx="33197" cy="33190"/>
          </a:xfrm>
          <a:prstGeom prst="rect">
            <a:avLst/>
          </a:prstGeom>
          <a:noFill/>
          <a:extLst/>
        </p:spPr>
      </p:pic>
      <p:sp>
        <p:nvSpPr>
          <p:cNvPr id="550" name="Freeform 550"/>
          <p:cNvSpPr/>
          <p:nvPr/>
        </p:nvSpPr>
        <p:spPr>
          <a:xfrm rot="0" flipH="0" flipV="0">
            <a:off x="2667932" y="2063584"/>
            <a:ext cx="9117" cy="9118"/>
          </a:xfrm>
          <a:custGeom>
            <a:pathLst>
              <a:path w="9117" h="9118">
                <a:moveTo>
                  <a:pt x="5206" y="0"/>
                </a:moveTo>
                <a:cubicBezTo>
                  <a:pt x="7365" y="0"/>
                  <a:pt x="9117" y="1752"/>
                  <a:pt x="9117" y="3911"/>
                </a:cubicBezTo>
                <a:cubicBezTo>
                  <a:pt x="9117" y="7378"/>
                  <a:pt x="4927" y="9118"/>
                  <a:pt x="2463" y="6654"/>
                </a:cubicBezTo>
                <a:cubicBezTo>
                  <a:pt x="0" y="4191"/>
                  <a:pt x="1752" y="0"/>
                  <a:pt x="520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1" name="Picture 551"/>
          <p:cNvPicPr>
            <a:picLocks noChangeAspect="0" noChangeArrowheads="1"/>
          </p:cNvPicPr>
          <p:nvPr/>
        </p:nvPicPr>
        <p:blipFill>
          <a:blip r:embed="rId5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58592" y="2060411"/>
            <a:ext cx="33070" cy="33216"/>
          </a:xfrm>
          <a:prstGeom prst="rect">
            <a:avLst/>
          </a:prstGeom>
          <a:noFill/>
          <a:extLst/>
        </p:spPr>
      </p:pic>
      <p:sp>
        <p:nvSpPr>
          <p:cNvPr id="552" name="Freeform 552"/>
          <p:cNvSpPr/>
          <p:nvPr/>
        </p:nvSpPr>
        <p:spPr>
          <a:xfrm rot="0" flipH="0" flipV="0">
            <a:off x="2669867" y="2073115"/>
            <a:ext cx="9105" cy="9118"/>
          </a:xfrm>
          <a:custGeom>
            <a:pathLst>
              <a:path w="9105" h="9118">
                <a:moveTo>
                  <a:pt x="5194" y="0"/>
                </a:moveTo>
                <a:cubicBezTo>
                  <a:pt x="7353" y="0"/>
                  <a:pt x="9105" y="1752"/>
                  <a:pt x="9105" y="3911"/>
                </a:cubicBezTo>
                <a:cubicBezTo>
                  <a:pt x="9105" y="7378"/>
                  <a:pt x="4890" y="9118"/>
                  <a:pt x="2451" y="6654"/>
                </a:cubicBezTo>
                <a:cubicBezTo>
                  <a:pt x="0" y="4203"/>
                  <a:pt x="1727" y="0"/>
                  <a:pt x="5194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3" name="Picture 553"/>
          <p:cNvPicPr>
            <a:picLocks noChangeAspect="0" noChangeArrowheads="1"/>
          </p:cNvPicPr>
          <p:nvPr/>
        </p:nvPicPr>
        <p:blipFill>
          <a:blip r:embed="rId5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60977" y="2070190"/>
            <a:ext cx="33200" cy="32917"/>
          </a:xfrm>
          <a:prstGeom prst="rect">
            <a:avLst/>
          </a:prstGeom>
          <a:noFill/>
          <a:extLst/>
        </p:spPr>
      </p:pic>
      <p:sp>
        <p:nvSpPr>
          <p:cNvPr id="554" name="Freeform 554"/>
          <p:cNvSpPr/>
          <p:nvPr/>
        </p:nvSpPr>
        <p:spPr>
          <a:xfrm rot="0" flipH="0" flipV="0">
            <a:off x="2672372" y="2082882"/>
            <a:ext cx="9105" cy="9105"/>
          </a:xfrm>
          <a:custGeom>
            <a:pathLst>
              <a:path w="9105" h="9105">
                <a:moveTo>
                  <a:pt x="5219" y="0"/>
                </a:moveTo>
                <a:cubicBezTo>
                  <a:pt x="7365" y="0"/>
                  <a:pt x="9105" y="1752"/>
                  <a:pt x="9105" y="3911"/>
                </a:cubicBezTo>
                <a:cubicBezTo>
                  <a:pt x="9105" y="7378"/>
                  <a:pt x="4915" y="9105"/>
                  <a:pt x="2451" y="6654"/>
                </a:cubicBezTo>
                <a:cubicBezTo>
                  <a:pt x="0" y="4216"/>
                  <a:pt x="1752" y="0"/>
                  <a:pt x="5219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5" name="Picture 555"/>
          <p:cNvPicPr>
            <a:picLocks noChangeAspect="0" noChangeArrowheads="1"/>
          </p:cNvPicPr>
          <p:nvPr/>
        </p:nvPicPr>
        <p:blipFill>
          <a:blip r:embed="rId5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63986" y="2080324"/>
            <a:ext cx="33189" cy="33122"/>
          </a:xfrm>
          <a:prstGeom prst="rect">
            <a:avLst/>
          </a:prstGeom>
          <a:noFill/>
          <a:extLst/>
        </p:spPr>
      </p:pic>
      <p:sp>
        <p:nvSpPr>
          <p:cNvPr id="556" name="Freeform 556"/>
          <p:cNvSpPr/>
          <p:nvPr/>
        </p:nvSpPr>
        <p:spPr>
          <a:xfrm rot="0" flipH="0" flipV="0">
            <a:off x="2675387" y="2093027"/>
            <a:ext cx="9092" cy="9105"/>
          </a:xfrm>
          <a:custGeom>
            <a:pathLst>
              <a:path w="9092" h="9105">
                <a:moveTo>
                  <a:pt x="5194" y="0"/>
                </a:moveTo>
                <a:cubicBezTo>
                  <a:pt x="7353" y="0"/>
                  <a:pt x="9092" y="1752"/>
                  <a:pt x="9092" y="3911"/>
                </a:cubicBezTo>
                <a:cubicBezTo>
                  <a:pt x="9092" y="7378"/>
                  <a:pt x="4902" y="9105"/>
                  <a:pt x="2439" y="6642"/>
                </a:cubicBezTo>
                <a:cubicBezTo>
                  <a:pt x="0" y="4191"/>
                  <a:pt x="1740" y="0"/>
                  <a:pt x="5194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7" name="Picture 557"/>
          <p:cNvPicPr>
            <a:picLocks noChangeAspect="0" noChangeArrowheads="1"/>
          </p:cNvPicPr>
          <p:nvPr/>
        </p:nvPicPr>
        <p:blipFill>
          <a:blip r:embed="rId5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67419" y="2089925"/>
            <a:ext cx="33209" cy="33201"/>
          </a:xfrm>
          <a:prstGeom prst="rect">
            <a:avLst/>
          </a:prstGeom>
          <a:noFill/>
          <a:extLst/>
        </p:spPr>
      </p:pic>
      <p:sp>
        <p:nvSpPr>
          <p:cNvPr id="558" name="Freeform 558"/>
          <p:cNvSpPr/>
          <p:nvPr/>
        </p:nvSpPr>
        <p:spPr>
          <a:xfrm rot="0" flipH="0" flipV="0">
            <a:off x="2678821" y="2102621"/>
            <a:ext cx="9117" cy="9105"/>
          </a:xfrm>
          <a:custGeom>
            <a:pathLst>
              <a:path w="9117" h="9105">
                <a:moveTo>
                  <a:pt x="5206" y="0"/>
                </a:moveTo>
                <a:cubicBezTo>
                  <a:pt x="7352" y="0"/>
                  <a:pt x="9117" y="1739"/>
                  <a:pt x="9117" y="3898"/>
                </a:cubicBezTo>
                <a:cubicBezTo>
                  <a:pt x="9117" y="7365"/>
                  <a:pt x="4902" y="9105"/>
                  <a:pt x="2451" y="6654"/>
                </a:cubicBezTo>
                <a:cubicBezTo>
                  <a:pt x="0" y="4203"/>
                  <a:pt x="1739" y="0"/>
                  <a:pt x="520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9" name="Picture 559"/>
          <p:cNvPicPr>
            <a:picLocks noChangeAspect="0" noChangeArrowheads="1"/>
          </p:cNvPicPr>
          <p:nvPr/>
        </p:nvPicPr>
        <p:blipFill>
          <a:blip r:embed="rId5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23438" y="2019466"/>
            <a:ext cx="35773" cy="35807"/>
          </a:xfrm>
          <a:prstGeom prst="rect">
            <a:avLst/>
          </a:prstGeom>
          <a:noFill/>
          <a:extLst/>
        </p:spPr>
      </p:pic>
      <p:sp>
        <p:nvSpPr>
          <p:cNvPr id="560" name="Freeform 560"/>
          <p:cNvSpPr/>
          <p:nvPr/>
        </p:nvSpPr>
        <p:spPr>
          <a:xfrm rot="0" flipH="0" flipV="0">
            <a:off x="2736133" y="2032175"/>
            <a:ext cx="12115" cy="12153"/>
          </a:xfrm>
          <a:custGeom>
            <a:pathLst>
              <a:path w="12115" h="12153">
                <a:moveTo>
                  <a:pt x="5181" y="0"/>
                </a:moveTo>
                <a:cubicBezTo>
                  <a:pt x="2311" y="0"/>
                  <a:pt x="0" y="2324"/>
                  <a:pt x="0" y="5194"/>
                </a:cubicBezTo>
                <a:cubicBezTo>
                  <a:pt x="0" y="9817"/>
                  <a:pt x="5574" y="12153"/>
                  <a:pt x="8851" y="8864"/>
                </a:cubicBezTo>
                <a:cubicBezTo>
                  <a:pt x="12115" y="5587"/>
                  <a:pt x="9791" y="0"/>
                  <a:pt x="5181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1" name="Picture 561"/>
          <p:cNvPicPr>
            <a:picLocks noChangeAspect="0" noChangeArrowheads="1"/>
          </p:cNvPicPr>
          <p:nvPr/>
        </p:nvPicPr>
        <p:blipFill>
          <a:blip r:embed="rId5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23311" y="2030958"/>
            <a:ext cx="34530" cy="34520"/>
          </a:xfrm>
          <a:prstGeom prst="rect">
            <a:avLst/>
          </a:prstGeom>
          <a:noFill/>
          <a:extLst/>
        </p:spPr>
      </p:pic>
      <p:sp>
        <p:nvSpPr>
          <p:cNvPr id="562" name="Freeform 562"/>
          <p:cNvSpPr/>
          <p:nvPr/>
        </p:nvSpPr>
        <p:spPr>
          <a:xfrm rot="0" flipH="0" flipV="0">
            <a:off x="2736011" y="2043660"/>
            <a:ext cx="10654" cy="10642"/>
          </a:xfrm>
          <a:custGeom>
            <a:pathLst>
              <a:path w="10654" h="10642">
                <a:moveTo>
                  <a:pt x="4559" y="0"/>
                </a:moveTo>
                <a:cubicBezTo>
                  <a:pt x="2045" y="0"/>
                  <a:pt x="0" y="2044"/>
                  <a:pt x="0" y="4546"/>
                </a:cubicBezTo>
                <a:cubicBezTo>
                  <a:pt x="0" y="8610"/>
                  <a:pt x="4914" y="10642"/>
                  <a:pt x="7784" y="7759"/>
                </a:cubicBezTo>
                <a:cubicBezTo>
                  <a:pt x="10654" y="4902"/>
                  <a:pt x="8610" y="0"/>
                  <a:pt x="4559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3" name="Picture 563"/>
          <p:cNvPicPr>
            <a:picLocks noChangeAspect="0" noChangeArrowheads="1"/>
          </p:cNvPicPr>
          <p:nvPr/>
        </p:nvPicPr>
        <p:blipFill>
          <a:blip r:embed="rId5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22943" y="2041221"/>
            <a:ext cx="33406" cy="33411"/>
          </a:xfrm>
          <a:prstGeom prst="rect">
            <a:avLst/>
          </a:prstGeom>
          <a:noFill/>
          <a:extLst/>
        </p:spPr>
      </p:pic>
      <p:sp>
        <p:nvSpPr>
          <p:cNvPr id="564" name="Freeform 564"/>
          <p:cNvSpPr/>
          <p:nvPr/>
        </p:nvSpPr>
        <p:spPr>
          <a:xfrm rot="0" flipH="0" flipV="0">
            <a:off x="2735665" y="2053917"/>
            <a:ext cx="9333" cy="9347"/>
          </a:xfrm>
          <a:custGeom>
            <a:pathLst>
              <a:path w="9333" h="9347">
                <a:moveTo>
                  <a:pt x="3987" y="0"/>
                </a:moveTo>
                <a:cubicBezTo>
                  <a:pt x="1778" y="0"/>
                  <a:pt x="0" y="1803"/>
                  <a:pt x="0" y="4013"/>
                </a:cubicBezTo>
                <a:cubicBezTo>
                  <a:pt x="0" y="7569"/>
                  <a:pt x="4291" y="9347"/>
                  <a:pt x="6819" y="6845"/>
                </a:cubicBezTo>
                <a:cubicBezTo>
                  <a:pt x="9333" y="4305"/>
                  <a:pt x="7543" y="0"/>
                  <a:pt x="3987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5" name="Picture 565"/>
          <p:cNvPicPr>
            <a:picLocks noChangeAspect="0" noChangeArrowheads="1"/>
          </p:cNvPicPr>
          <p:nvPr/>
        </p:nvPicPr>
        <p:blipFill>
          <a:blip r:embed="rId5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21864" y="2050873"/>
            <a:ext cx="33194" cy="33188"/>
          </a:xfrm>
          <a:prstGeom prst="rect">
            <a:avLst/>
          </a:prstGeom>
          <a:noFill/>
          <a:extLst/>
        </p:spPr>
      </p:pic>
      <p:sp>
        <p:nvSpPr>
          <p:cNvPr id="566" name="Freeform 566"/>
          <p:cNvSpPr/>
          <p:nvPr/>
        </p:nvSpPr>
        <p:spPr>
          <a:xfrm rot="0" flipH="0" flipV="0">
            <a:off x="2734551" y="2063572"/>
            <a:ext cx="9117" cy="9093"/>
          </a:xfrm>
          <a:custGeom>
            <a:pathLst>
              <a:path w="9117" h="9093">
                <a:moveTo>
                  <a:pt x="3898" y="0"/>
                </a:moveTo>
                <a:cubicBezTo>
                  <a:pt x="1739" y="0"/>
                  <a:pt x="0" y="1727"/>
                  <a:pt x="0" y="3886"/>
                </a:cubicBezTo>
                <a:cubicBezTo>
                  <a:pt x="0" y="7365"/>
                  <a:pt x="4202" y="9093"/>
                  <a:pt x="6666" y="6654"/>
                </a:cubicBezTo>
                <a:cubicBezTo>
                  <a:pt x="9117" y="4191"/>
                  <a:pt x="7365" y="0"/>
                  <a:pt x="389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7" name="Picture 567"/>
          <p:cNvPicPr>
            <a:picLocks noChangeAspect="0" noChangeArrowheads="1"/>
          </p:cNvPicPr>
          <p:nvPr/>
        </p:nvPicPr>
        <p:blipFill>
          <a:blip r:embed="rId5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19946" y="2060398"/>
            <a:ext cx="33193" cy="33199"/>
          </a:xfrm>
          <a:prstGeom prst="rect">
            <a:avLst/>
          </a:prstGeom>
          <a:noFill/>
          <a:extLst/>
        </p:spPr>
      </p:pic>
      <p:sp>
        <p:nvSpPr>
          <p:cNvPr id="568" name="Freeform 568"/>
          <p:cNvSpPr/>
          <p:nvPr/>
        </p:nvSpPr>
        <p:spPr>
          <a:xfrm rot="0" flipH="0" flipV="0">
            <a:off x="2732641" y="2073103"/>
            <a:ext cx="9105" cy="9093"/>
          </a:xfrm>
          <a:custGeom>
            <a:pathLst>
              <a:path w="9105" h="9093">
                <a:moveTo>
                  <a:pt x="3886" y="0"/>
                </a:moveTo>
                <a:cubicBezTo>
                  <a:pt x="1753" y="0"/>
                  <a:pt x="0" y="1727"/>
                  <a:pt x="0" y="3886"/>
                </a:cubicBezTo>
                <a:cubicBezTo>
                  <a:pt x="0" y="7365"/>
                  <a:pt x="4190" y="9093"/>
                  <a:pt x="6654" y="6642"/>
                </a:cubicBezTo>
                <a:cubicBezTo>
                  <a:pt x="9105" y="4191"/>
                  <a:pt x="7353" y="0"/>
                  <a:pt x="3886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9" name="Picture 569"/>
          <p:cNvPicPr>
            <a:picLocks noChangeAspect="0" noChangeArrowheads="1"/>
          </p:cNvPicPr>
          <p:nvPr/>
        </p:nvPicPr>
        <p:blipFill>
          <a:blip r:embed="rId5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17406" y="2070176"/>
            <a:ext cx="33212" cy="32931"/>
          </a:xfrm>
          <a:prstGeom prst="rect">
            <a:avLst/>
          </a:prstGeom>
          <a:noFill/>
          <a:extLst/>
        </p:spPr>
      </p:pic>
      <p:sp>
        <p:nvSpPr>
          <p:cNvPr id="570" name="Freeform 570"/>
          <p:cNvSpPr/>
          <p:nvPr/>
        </p:nvSpPr>
        <p:spPr>
          <a:xfrm rot="0" flipH="0" flipV="0">
            <a:off x="2730111" y="2082870"/>
            <a:ext cx="9105" cy="9105"/>
          </a:xfrm>
          <a:custGeom>
            <a:pathLst>
              <a:path w="9105" h="9105">
                <a:moveTo>
                  <a:pt x="3911" y="0"/>
                </a:moveTo>
                <a:cubicBezTo>
                  <a:pt x="1752" y="0"/>
                  <a:pt x="0" y="1739"/>
                  <a:pt x="0" y="3898"/>
                </a:cubicBezTo>
                <a:cubicBezTo>
                  <a:pt x="0" y="7353"/>
                  <a:pt x="4203" y="9105"/>
                  <a:pt x="6654" y="6642"/>
                </a:cubicBezTo>
                <a:cubicBezTo>
                  <a:pt x="9105" y="4191"/>
                  <a:pt x="7378" y="0"/>
                  <a:pt x="3911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1" name="Picture 571"/>
          <p:cNvPicPr>
            <a:picLocks noChangeAspect="0" noChangeArrowheads="1"/>
          </p:cNvPicPr>
          <p:nvPr/>
        </p:nvPicPr>
        <p:blipFill>
          <a:blip r:embed="rId5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14421" y="2080286"/>
            <a:ext cx="33197" cy="33160"/>
          </a:xfrm>
          <a:prstGeom prst="rect">
            <a:avLst/>
          </a:prstGeom>
          <a:noFill/>
          <a:extLst/>
        </p:spPr>
      </p:pic>
      <p:sp>
        <p:nvSpPr>
          <p:cNvPr id="572" name="Freeform 572"/>
          <p:cNvSpPr/>
          <p:nvPr/>
        </p:nvSpPr>
        <p:spPr>
          <a:xfrm rot="0" flipH="0" flipV="0">
            <a:off x="2727109" y="2092990"/>
            <a:ext cx="9117" cy="9105"/>
          </a:xfrm>
          <a:custGeom>
            <a:pathLst>
              <a:path w="9117" h="9105">
                <a:moveTo>
                  <a:pt x="3911" y="0"/>
                </a:moveTo>
                <a:cubicBezTo>
                  <a:pt x="1752" y="0"/>
                  <a:pt x="0" y="1752"/>
                  <a:pt x="0" y="3911"/>
                </a:cubicBezTo>
                <a:cubicBezTo>
                  <a:pt x="0" y="7378"/>
                  <a:pt x="4190" y="9105"/>
                  <a:pt x="6666" y="6667"/>
                </a:cubicBezTo>
                <a:cubicBezTo>
                  <a:pt x="9117" y="4216"/>
                  <a:pt x="7378" y="0"/>
                  <a:pt x="3911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3" name="Picture 573"/>
          <p:cNvPicPr>
            <a:picLocks noChangeAspect="0" noChangeArrowheads="1"/>
          </p:cNvPicPr>
          <p:nvPr/>
        </p:nvPicPr>
        <p:blipFill>
          <a:blip r:embed="rId5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11107" y="2089887"/>
            <a:ext cx="32892" cy="33211"/>
          </a:xfrm>
          <a:prstGeom prst="rect">
            <a:avLst/>
          </a:prstGeom>
          <a:noFill/>
          <a:extLst/>
        </p:spPr>
      </p:pic>
      <p:sp>
        <p:nvSpPr>
          <p:cNvPr id="574" name="Freeform 574"/>
          <p:cNvSpPr/>
          <p:nvPr/>
        </p:nvSpPr>
        <p:spPr>
          <a:xfrm rot="0" flipH="0" flipV="0">
            <a:off x="2723798" y="2102590"/>
            <a:ext cx="9105" cy="9118"/>
          </a:xfrm>
          <a:custGeom>
            <a:pathLst>
              <a:path w="9105" h="9118">
                <a:moveTo>
                  <a:pt x="3911" y="0"/>
                </a:moveTo>
                <a:cubicBezTo>
                  <a:pt x="1752" y="0"/>
                  <a:pt x="0" y="1752"/>
                  <a:pt x="0" y="3898"/>
                </a:cubicBezTo>
                <a:cubicBezTo>
                  <a:pt x="0" y="7378"/>
                  <a:pt x="4190" y="9118"/>
                  <a:pt x="6654" y="6654"/>
                </a:cubicBezTo>
                <a:cubicBezTo>
                  <a:pt x="9105" y="4191"/>
                  <a:pt x="7365" y="0"/>
                  <a:pt x="3911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5" name="Picture 575"/>
          <p:cNvPicPr>
            <a:picLocks noChangeAspect="0" noChangeArrowheads="1"/>
          </p:cNvPicPr>
          <p:nvPr/>
        </p:nvPicPr>
        <p:blipFill>
          <a:blip r:embed="rId5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66961" y="1933233"/>
            <a:ext cx="76238" cy="76251"/>
          </a:xfrm>
          <a:prstGeom prst="rect">
            <a:avLst/>
          </a:prstGeom>
          <a:noFill/>
          <a:extLst/>
        </p:spPr>
      </p:pic>
      <p:sp>
        <p:nvSpPr>
          <p:cNvPr id="576" name="Freeform 576"/>
          <p:cNvSpPr/>
          <p:nvPr/>
        </p:nvSpPr>
        <p:spPr>
          <a:xfrm rot="0" flipH="0" flipV="0">
            <a:off x="2679658" y="1945933"/>
            <a:ext cx="50837" cy="50850"/>
          </a:xfrm>
          <a:custGeom>
            <a:pathLst>
              <a:path w="50837" h="50850">
                <a:moveTo>
                  <a:pt x="22428" y="30264"/>
                </a:moveTo>
                <a:lnTo>
                  <a:pt x="21146" y="30264"/>
                </a:lnTo>
                <a:lnTo>
                  <a:pt x="0" y="37083"/>
                </a:lnTo>
                <a:lnTo>
                  <a:pt x="0" y="15279"/>
                </a:lnTo>
                <a:lnTo>
                  <a:pt x="21044" y="22441"/>
                </a:lnTo>
                <a:lnTo>
                  <a:pt x="22453" y="22441"/>
                </a:lnTo>
                <a:lnTo>
                  <a:pt x="22453" y="21159"/>
                </a:lnTo>
                <a:lnTo>
                  <a:pt x="15621" y="0"/>
                </a:lnTo>
                <a:lnTo>
                  <a:pt x="37452" y="0"/>
                </a:lnTo>
                <a:lnTo>
                  <a:pt x="30276" y="21032"/>
                </a:lnTo>
                <a:lnTo>
                  <a:pt x="30276" y="22441"/>
                </a:lnTo>
                <a:lnTo>
                  <a:pt x="31686" y="22441"/>
                </a:lnTo>
                <a:lnTo>
                  <a:pt x="50837" y="15190"/>
                </a:lnTo>
                <a:lnTo>
                  <a:pt x="50837" y="37109"/>
                </a:lnTo>
                <a:lnTo>
                  <a:pt x="31495" y="30276"/>
                </a:lnTo>
                <a:lnTo>
                  <a:pt x="30276" y="30276"/>
                </a:lnTo>
                <a:lnTo>
                  <a:pt x="30263" y="31673"/>
                </a:lnTo>
                <a:lnTo>
                  <a:pt x="37515" y="50850"/>
                </a:lnTo>
                <a:lnTo>
                  <a:pt x="15621" y="50850"/>
                </a:lnTo>
                <a:lnTo>
                  <a:pt x="22428" y="31495"/>
                </a:lnTo>
                <a:lnTo>
                  <a:pt x="22428" y="30264"/>
                </a:ln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7" name="Picture 577"/>
          <p:cNvPicPr>
            <a:picLocks noChangeAspect="0" noChangeArrowheads="1"/>
          </p:cNvPicPr>
          <p:nvPr/>
        </p:nvPicPr>
        <p:blipFill>
          <a:blip r:embed="rId5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73502" y="1984020"/>
            <a:ext cx="64668" cy="62876"/>
          </a:xfrm>
          <a:prstGeom prst="rect">
            <a:avLst/>
          </a:prstGeom>
          <a:noFill/>
          <a:extLst/>
        </p:spPr>
      </p:pic>
      <p:sp>
        <p:nvSpPr>
          <p:cNvPr id="578" name="Freeform 578"/>
          <p:cNvSpPr/>
          <p:nvPr/>
        </p:nvSpPr>
        <p:spPr>
          <a:xfrm rot="0" flipH="0" flipV="0">
            <a:off x="2686207" y="1996716"/>
            <a:ext cx="39280" cy="37477"/>
          </a:xfrm>
          <a:custGeom>
            <a:pathLst>
              <a:path w="39280" h="37477">
                <a:moveTo>
                  <a:pt x="19748" y="63"/>
                </a:moveTo>
                <a:cubicBezTo>
                  <a:pt x="22669" y="63"/>
                  <a:pt x="25335" y="63"/>
                  <a:pt x="27863" y="0"/>
                </a:cubicBezTo>
                <a:cubicBezTo>
                  <a:pt x="34594" y="3098"/>
                  <a:pt x="39280" y="9930"/>
                  <a:pt x="39280" y="17842"/>
                </a:cubicBezTo>
                <a:cubicBezTo>
                  <a:pt x="39280" y="28688"/>
                  <a:pt x="30492" y="37477"/>
                  <a:pt x="19634" y="37477"/>
                </a:cubicBezTo>
                <a:cubicBezTo>
                  <a:pt x="8801" y="37477"/>
                  <a:pt x="0" y="28688"/>
                  <a:pt x="0" y="17842"/>
                </a:cubicBezTo>
                <a:cubicBezTo>
                  <a:pt x="0" y="9968"/>
                  <a:pt x="4661" y="3161"/>
                  <a:pt x="11354" y="38"/>
                </a:cubicBezTo>
                <a:cubicBezTo>
                  <a:pt x="13894" y="63"/>
                  <a:pt x="16777" y="63"/>
                  <a:pt x="19748" y="63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9" name="Picture 579"/>
          <p:cNvPicPr>
            <a:picLocks noChangeAspect="0" noChangeArrowheads="1"/>
          </p:cNvPicPr>
          <p:nvPr/>
        </p:nvPicPr>
        <p:blipFill>
          <a:blip r:embed="rId5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84958" y="2024229"/>
            <a:ext cx="41884" cy="41876"/>
          </a:xfrm>
          <a:prstGeom prst="rect">
            <a:avLst/>
          </a:prstGeom>
          <a:noFill/>
          <a:extLst/>
        </p:spPr>
      </p:pic>
      <p:sp>
        <p:nvSpPr>
          <p:cNvPr id="580" name="Freeform 580"/>
          <p:cNvSpPr/>
          <p:nvPr/>
        </p:nvSpPr>
        <p:spPr>
          <a:xfrm rot="0" flipH="0" flipV="0">
            <a:off x="2694895" y="2036925"/>
            <a:ext cx="19252" cy="19240"/>
          </a:xfrm>
          <a:custGeom>
            <a:pathLst>
              <a:path w="19252" h="19240">
                <a:moveTo>
                  <a:pt x="11023" y="0"/>
                </a:moveTo>
                <a:cubicBezTo>
                  <a:pt x="15556" y="0"/>
                  <a:pt x="19252" y="3695"/>
                  <a:pt x="19252" y="8229"/>
                </a:cubicBezTo>
                <a:cubicBezTo>
                  <a:pt x="19252" y="15557"/>
                  <a:pt x="10376" y="19240"/>
                  <a:pt x="5194" y="14046"/>
                </a:cubicBezTo>
                <a:cubicBezTo>
                  <a:pt x="0" y="8864"/>
                  <a:pt x="3683" y="0"/>
                  <a:pt x="11023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1" name="Picture 581"/>
          <p:cNvPicPr>
            <a:picLocks noChangeAspect="0" noChangeArrowheads="1"/>
          </p:cNvPicPr>
          <p:nvPr/>
        </p:nvPicPr>
        <p:blipFill>
          <a:blip r:embed="rId5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85580" y="2044612"/>
            <a:ext cx="40639" cy="40647"/>
          </a:xfrm>
          <a:prstGeom prst="rect">
            <a:avLst/>
          </a:prstGeom>
          <a:noFill/>
          <a:extLst/>
        </p:spPr>
      </p:pic>
      <p:sp>
        <p:nvSpPr>
          <p:cNvPr id="582" name="Freeform 582"/>
          <p:cNvSpPr/>
          <p:nvPr/>
        </p:nvSpPr>
        <p:spPr>
          <a:xfrm rot="0" flipH="0" flipV="0">
            <a:off x="2695733" y="2057321"/>
            <a:ext cx="17792" cy="17779"/>
          </a:xfrm>
          <a:custGeom>
            <a:pathLst>
              <a:path w="17792" h="17779">
                <a:moveTo>
                  <a:pt x="10185" y="0"/>
                </a:moveTo>
                <a:cubicBezTo>
                  <a:pt x="14388" y="0"/>
                  <a:pt x="17792" y="3403"/>
                  <a:pt x="17792" y="7620"/>
                </a:cubicBezTo>
                <a:cubicBezTo>
                  <a:pt x="17792" y="14401"/>
                  <a:pt x="9589" y="17779"/>
                  <a:pt x="4788" y="12979"/>
                </a:cubicBezTo>
                <a:cubicBezTo>
                  <a:pt x="0" y="8204"/>
                  <a:pt x="3404" y="0"/>
                  <a:pt x="10185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3" name="Picture 583"/>
          <p:cNvPicPr>
            <a:picLocks noChangeAspect="0" noChangeArrowheads="1"/>
          </p:cNvPicPr>
          <p:nvPr/>
        </p:nvPicPr>
        <p:blipFill>
          <a:blip r:embed="rId5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86352" y="2062620"/>
            <a:ext cx="39422" cy="39427"/>
          </a:xfrm>
          <a:prstGeom prst="rect">
            <a:avLst/>
          </a:prstGeom>
          <a:noFill/>
          <a:extLst/>
        </p:spPr>
      </p:pic>
      <p:sp>
        <p:nvSpPr>
          <p:cNvPr id="584" name="Freeform 584"/>
          <p:cNvSpPr/>
          <p:nvPr/>
        </p:nvSpPr>
        <p:spPr>
          <a:xfrm rot="0" flipH="0" flipV="0">
            <a:off x="2696707" y="2075323"/>
            <a:ext cx="16369" cy="16370"/>
          </a:xfrm>
          <a:custGeom>
            <a:pathLst>
              <a:path w="16369" h="16370">
                <a:moveTo>
                  <a:pt x="9359" y="0"/>
                </a:moveTo>
                <a:cubicBezTo>
                  <a:pt x="13232" y="0"/>
                  <a:pt x="16369" y="3136"/>
                  <a:pt x="16369" y="7010"/>
                </a:cubicBezTo>
                <a:cubicBezTo>
                  <a:pt x="16369" y="13233"/>
                  <a:pt x="8813" y="16370"/>
                  <a:pt x="4407" y="11963"/>
                </a:cubicBezTo>
                <a:cubicBezTo>
                  <a:pt x="0" y="7543"/>
                  <a:pt x="3136" y="0"/>
                  <a:pt x="9359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5" name="Picture 585"/>
          <p:cNvPicPr>
            <a:picLocks noChangeAspect="0" noChangeArrowheads="1"/>
          </p:cNvPicPr>
          <p:nvPr/>
        </p:nvPicPr>
        <p:blipFill>
          <a:blip r:embed="rId5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87327" y="2078610"/>
            <a:ext cx="37140" cy="37138"/>
          </a:xfrm>
          <a:prstGeom prst="rect">
            <a:avLst/>
          </a:prstGeom>
          <a:noFill/>
          <a:extLst/>
        </p:spPr>
      </p:pic>
      <p:sp>
        <p:nvSpPr>
          <p:cNvPr id="586" name="Freeform 586"/>
          <p:cNvSpPr/>
          <p:nvPr/>
        </p:nvSpPr>
        <p:spPr>
          <a:xfrm rot="0" flipH="0" flipV="0">
            <a:off x="2698070" y="2091303"/>
            <a:ext cx="13702" cy="13716"/>
          </a:xfrm>
          <a:custGeom>
            <a:pathLst>
              <a:path w="13702" h="13716">
                <a:moveTo>
                  <a:pt x="7848" y="0"/>
                </a:moveTo>
                <a:cubicBezTo>
                  <a:pt x="11073" y="0"/>
                  <a:pt x="13702" y="2628"/>
                  <a:pt x="13702" y="5867"/>
                </a:cubicBezTo>
                <a:cubicBezTo>
                  <a:pt x="13702" y="11099"/>
                  <a:pt x="7391" y="13716"/>
                  <a:pt x="3683" y="10020"/>
                </a:cubicBezTo>
                <a:cubicBezTo>
                  <a:pt x="0" y="6324"/>
                  <a:pt x="2603" y="0"/>
                  <a:pt x="7848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7" name="Picture 587"/>
          <p:cNvPicPr>
            <a:picLocks noChangeAspect="0" noChangeArrowheads="1"/>
          </p:cNvPicPr>
          <p:nvPr/>
        </p:nvPicPr>
        <p:blipFill>
          <a:blip r:embed="rId5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98851" y="2086065"/>
            <a:ext cx="89750" cy="85774"/>
          </a:xfrm>
          <a:prstGeom prst="rect">
            <a:avLst/>
          </a:prstGeom>
          <a:noFill/>
          <a:extLst/>
        </p:spPr>
      </p:pic>
      <p:sp>
        <p:nvSpPr>
          <p:cNvPr id="588" name="Freeform 588"/>
          <p:cNvSpPr/>
          <p:nvPr/>
        </p:nvSpPr>
        <p:spPr>
          <a:xfrm rot="0" flipH="0" flipV="0">
            <a:off x="2611549" y="2098770"/>
            <a:ext cx="64350" cy="60375"/>
          </a:xfrm>
          <a:custGeom>
            <a:pathLst>
              <a:path w="64350" h="60375">
                <a:moveTo>
                  <a:pt x="0" y="0"/>
                </a:moveTo>
                <a:lnTo>
                  <a:pt x="64350" y="39052"/>
                </a:lnTo>
                <a:moveTo>
                  <a:pt x="56184" y="60375"/>
                </a:moveTo>
                <a:lnTo>
                  <a:pt x="15430" y="34518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9" name="Picture 589"/>
          <p:cNvPicPr>
            <a:picLocks noChangeAspect="0" noChangeArrowheads="1"/>
          </p:cNvPicPr>
          <p:nvPr/>
        </p:nvPicPr>
        <p:blipFill>
          <a:blip r:embed="rId5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96248" y="2060181"/>
            <a:ext cx="95554" cy="69215"/>
          </a:xfrm>
          <a:prstGeom prst="rect">
            <a:avLst/>
          </a:prstGeom>
          <a:noFill/>
          <a:extLst/>
        </p:spPr>
      </p:pic>
      <p:sp>
        <p:nvSpPr>
          <p:cNvPr id="590" name="Freeform 590"/>
          <p:cNvSpPr/>
          <p:nvPr/>
        </p:nvSpPr>
        <p:spPr>
          <a:xfrm rot="0" flipH="0" flipV="0">
            <a:off x="2608949" y="2072888"/>
            <a:ext cx="70154" cy="43815"/>
          </a:xfrm>
          <a:custGeom>
            <a:pathLst>
              <a:path w="70154" h="43815">
                <a:moveTo>
                  <a:pt x="70154" y="43815"/>
                </a:moveTo>
                <a:lnTo>
                  <a:pt x="0" y="0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1" name="Picture 591"/>
          <p:cNvPicPr>
            <a:picLocks noChangeAspect="0" noChangeArrowheads="1"/>
          </p:cNvPicPr>
          <p:nvPr/>
        </p:nvPicPr>
        <p:blipFill>
          <a:blip r:embed="rId5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05938" y="2039874"/>
            <a:ext cx="78943" cy="60058"/>
          </a:xfrm>
          <a:prstGeom prst="rect">
            <a:avLst/>
          </a:prstGeom>
          <a:noFill/>
          <a:extLst/>
        </p:spPr>
      </p:pic>
      <p:sp>
        <p:nvSpPr>
          <p:cNvPr id="592" name="Freeform 592"/>
          <p:cNvSpPr/>
          <p:nvPr/>
        </p:nvSpPr>
        <p:spPr>
          <a:xfrm rot="0" flipH="0" flipV="0">
            <a:off x="2618630" y="2052571"/>
            <a:ext cx="53555" cy="34658"/>
          </a:xfrm>
          <a:custGeom>
            <a:pathLst>
              <a:path w="53555" h="34658">
                <a:moveTo>
                  <a:pt x="0" y="0"/>
                </a:moveTo>
                <a:lnTo>
                  <a:pt x="53555" y="34658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3" name="Picture 593"/>
          <p:cNvPicPr>
            <a:picLocks noChangeAspect="0" noChangeArrowheads="1"/>
          </p:cNvPicPr>
          <p:nvPr/>
        </p:nvPicPr>
        <p:blipFill>
          <a:blip r:embed="rId5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24912" y="2028127"/>
            <a:ext cx="53301" cy="43572"/>
          </a:xfrm>
          <a:prstGeom prst="rect">
            <a:avLst/>
          </a:prstGeom>
          <a:noFill/>
          <a:extLst/>
        </p:spPr>
      </p:pic>
      <p:sp>
        <p:nvSpPr>
          <p:cNvPr id="594" name="Freeform 594"/>
          <p:cNvSpPr/>
          <p:nvPr/>
        </p:nvSpPr>
        <p:spPr>
          <a:xfrm rot="0" flipH="0" flipV="0">
            <a:off x="2637607" y="2040814"/>
            <a:ext cx="27901" cy="18199"/>
          </a:xfrm>
          <a:custGeom>
            <a:pathLst>
              <a:path w="27901" h="18199">
                <a:moveTo>
                  <a:pt x="0" y="0"/>
                </a:moveTo>
                <a:lnTo>
                  <a:pt x="27901" y="18199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5" name="Picture 595"/>
          <p:cNvPicPr>
            <a:picLocks noChangeAspect="0" noChangeArrowheads="1"/>
          </p:cNvPicPr>
          <p:nvPr/>
        </p:nvPicPr>
        <p:blipFill>
          <a:blip r:embed="rId5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97708" y="2027314"/>
            <a:ext cx="54660" cy="79782"/>
          </a:xfrm>
          <a:prstGeom prst="rect">
            <a:avLst/>
          </a:prstGeom>
          <a:noFill/>
          <a:extLst/>
        </p:spPr>
      </p:pic>
      <p:sp>
        <p:nvSpPr>
          <p:cNvPr id="596" name="Freeform 596"/>
          <p:cNvSpPr/>
          <p:nvPr/>
        </p:nvSpPr>
        <p:spPr>
          <a:xfrm rot="0" flipH="0" flipV="0">
            <a:off x="2610408" y="2040004"/>
            <a:ext cx="29260" cy="54381"/>
          </a:xfrm>
          <a:custGeom>
            <a:pathLst>
              <a:path w="29260" h="54381">
                <a:moveTo>
                  <a:pt x="0" y="54381"/>
                </a:moveTo>
                <a:cubicBezTo>
                  <a:pt x="6337" y="35827"/>
                  <a:pt x="15989" y="18034"/>
                  <a:pt x="2926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7" name="Picture 597"/>
          <p:cNvPicPr>
            <a:picLocks noChangeAspect="0" noChangeArrowheads="1"/>
          </p:cNvPicPr>
          <p:nvPr/>
        </p:nvPicPr>
        <p:blipFill>
          <a:blip r:embed="rId5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06001" y="2021650"/>
            <a:ext cx="67182" cy="108534"/>
          </a:xfrm>
          <a:prstGeom prst="rect">
            <a:avLst/>
          </a:prstGeom>
          <a:noFill/>
          <a:extLst/>
        </p:spPr>
      </p:pic>
      <p:sp>
        <p:nvSpPr>
          <p:cNvPr id="598" name="Freeform 598"/>
          <p:cNvSpPr/>
          <p:nvPr/>
        </p:nvSpPr>
        <p:spPr>
          <a:xfrm rot="0" flipH="0" flipV="0">
            <a:off x="2618705" y="2034351"/>
            <a:ext cx="41770" cy="83121"/>
          </a:xfrm>
          <a:custGeom>
            <a:pathLst>
              <a:path w="41770" h="83121">
                <a:moveTo>
                  <a:pt x="0" y="83121"/>
                </a:moveTo>
                <a:cubicBezTo>
                  <a:pt x="11036" y="54546"/>
                  <a:pt x="25400" y="26975"/>
                  <a:pt x="4177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9" name="Picture 599"/>
          <p:cNvPicPr>
            <a:picLocks noChangeAspect="0" noChangeArrowheads="1"/>
          </p:cNvPicPr>
          <p:nvPr/>
        </p:nvPicPr>
        <p:blipFill>
          <a:blip r:embed="rId5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17851" y="2052714"/>
            <a:ext cx="61531" cy="99302"/>
          </a:xfrm>
          <a:prstGeom prst="rect">
            <a:avLst/>
          </a:prstGeom>
          <a:noFill/>
          <a:extLst/>
        </p:spPr>
      </p:pic>
      <p:sp>
        <p:nvSpPr>
          <p:cNvPr id="600" name="Freeform 600"/>
          <p:cNvSpPr/>
          <p:nvPr/>
        </p:nvSpPr>
        <p:spPr>
          <a:xfrm rot="0" flipH="0" flipV="0">
            <a:off x="2630562" y="2065405"/>
            <a:ext cx="36118" cy="73914"/>
          </a:xfrm>
          <a:custGeom>
            <a:pathLst>
              <a:path w="36118" h="73914">
                <a:moveTo>
                  <a:pt x="0" y="73914"/>
                </a:moveTo>
                <a:cubicBezTo>
                  <a:pt x="9207" y="47905"/>
                  <a:pt x="19430" y="23356"/>
                  <a:pt x="36118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1" name="Picture 601"/>
          <p:cNvPicPr>
            <a:picLocks noChangeAspect="0" noChangeArrowheads="1"/>
          </p:cNvPicPr>
          <p:nvPr/>
        </p:nvPicPr>
        <p:blipFill>
          <a:blip r:embed="rId6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30639" y="2080362"/>
            <a:ext cx="56045" cy="87160"/>
          </a:xfrm>
          <a:prstGeom prst="rect">
            <a:avLst/>
          </a:prstGeom>
          <a:noFill/>
          <a:extLst/>
        </p:spPr>
      </p:pic>
      <p:sp>
        <p:nvSpPr>
          <p:cNvPr id="602" name="Freeform 602"/>
          <p:cNvSpPr/>
          <p:nvPr/>
        </p:nvSpPr>
        <p:spPr>
          <a:xfrm rot="0" flipH="0" flipV="0">
            <a:off x="2643336" y="2093062"/>
            <a:ext cx="30657" cy="61772"/>
          </a:xfrm>
          <a:custGeom>
            <a:pathLst>
              <a:path w="30657" h="61772">
                <a:moveTo>
                  <a:pt x="0" y="61772"/>
                </a:moveTo>
                <a:cubicBezTo>
                  <a:pt x="8089" y="38900"/>
                  <a:pt x="19481" y="15354"/>
                  <a:pt x="30657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3" name="Picture 603"/>
          <p:cNvPicPr>
            <a:picLocks noChangeAspect="0" noChangeArrowheads="1"/>
          </p:cNvPicPr>
          <p:nvPr/>
        </p:nvPicPr>
        <p:blipFill>
          <a:blip r:embed="rId6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86753" y="2094930"/>
            <a:ext cx="37802" cy="68394"/>
          </a:xfrm>
          <a:prstGeom prst="rect">
            <a:avLst/>
          </a:prstGeom>
          <a:noFill/>
          <a:extLst/>
        </p:spPr>
      </p:pic>
      <p:sp>
        <p:nvSpPr>
          <p:cNvPr id="604" name="Freeform 604"/>
          <p:cNvSpPr/>
          <p:nvPr/>
        </p:nvSpPr>
        <p:spPr>
          <a:xfrm rot="0" flipH="0" flipV="0">
            <a:off x="2697378" y="2107612"/>
            <a:ext cx="14477" cy="50215"/>
          </a:xfrm>
          <a:custGeom>
            <a:pathLst>
              <a:path w="14477" h="50215">
                <a:moveTo>
                  <a:pt x="8280" y="12"/>
                </a:moveTo>
                <a:cubicBezTo>
                  <a:pt x="11709" y="0"/>
                  <a:pt x="14477" y="9625"/>
                  <a:pt x="14477" y="21487"/>
                </a:cubicBezTo>
                <a:cubicBezTo>
                  <a:pt x="14477" y="40639"/>
                  <a:pt x="7811" y="50215"/>
                  <a:pt x="3899" y="36676"/>
                </a:cubicBezTo>
                <a:cubicBezTo>
                  <a:pt x="0" y="23151"/>
                  <a:pt x="2756" y="12"/>
                  <a:pt x="8280" y="12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5" name="Picture 605"/>
          <p:cNvPicPr>
            <a:picLocks noChangeAspect="0" noChangeArrowheads="1"/>
          </p:cNvPicPr>
          <p:nvPr/>
        </p:nvPicPr>
        <p:blipFill>
          <a:blip r:embed="rId6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54485" y="2127746"/>
            <a:ext cx="60195" cy="37451"/>
          </a:xfrm>
          <a:prstGeom prst="rect">
            <a:avLst/>
          </a:prstGeom>
          <a:noFill/>
          <a:extLst/>
        </p:spPr>
      </p:pic>
      <p:sp>
        <p:nvSpPr>
          <p:cNvPr id="606" name="Freeform 606"/>
          <p:cNvSpPr/>
          <p:nvPr/>
        </p:nvSpPr>
        <p:spPr>
          <a:xfrm rot="0" flipH="0" flipV="0">
            <a:off x="2666359" y="2139628"/>
            <a:ext cx="41337" cy="13804"/>
          </a:xfrm>
          <a:custGeom>
            <a:pathLst>
              <a:path w="41337" h="13804">
                <a:moveTo>
                  <a:pt x="850" y="3479"/>
                </a:moveTo>
                <a:cubicBezTo>
                  <a:pt x="1396" y="724"/>
                  <a:pt x="9587" y="0"/>
                  <a:pt x="19176" y="1854"/>
                </a:cubicBezTo>
                <a:cubicBezTo>
                  <a:pt x="34632" y="4863"/>
                  <a:pt x="41337" y="11746"/>
                  <a:pt x="29793" y="12775"/>
                </a:cubicBezTo>
                <a:cubicBezTo>
                  <a:pt x="18249" y="13804"/>
                  <a:pt x="0" y="7949"/>
                  <a:pt x="850" y="3479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7" name="Picture 607"/>
          <p:cNvPicPr>
            <a:picLocks noChangeAspect="0" noChangeArrowheads="1"/>
          </p:cNvPicPr>
          <p:nvPr/>
        </p:nvPicPr>
        <p:blipFill>
          <a:blip r:embed="rId6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66165" y="2110817"/>
            <a:ext cx="47232" cy="47101"/>
          </a:xfrm>
          <a:prstGeom prst="rect">
            <a:avLst/>
          </a:prstGeom>
          <a:noFill/>
          <a:extLst/>
        </p:spPr>
      </p:pic>
      <p:sp>
        <p:nvSpPr>
          <p:cNvPr id="608" name="Freeform 608"/>
          <p:cNvSpPr/>
          <p:nvPr/>
        </p:nvSpPr>
        <p:spPr>
          <a:xfrm rot="0" flipH="0" flipV="0">
            <a:off x="2676662" y="2121841"/>
            <a:ext cx="26948" cy="26707"/>
          </a:xfrm>
          <a:custGeom>
            <a:pathLst>
              <a:path w="26948" h="26707">
                <a:moveTo>
                  <a:pt x="2628" y="1714"/>
                </a:moveTo>
                <a:cubicBezTo>
                  <a:pt x="4266" y="0"/>
                  <a:pt x="10273" y="3326"/>
                  <a:pt x="16089" y="9168"/>
                </a:cubicBezTo>
                <a:cubicBezTo>
                  <a:pt x="25424" y="18605"/>
                  <a:pt x="26948" y="26707"/>
                  <a:pt x="18477" y="22008"/>
                </a:cubicBezTo>
                <a:cubicBezTo>
                  <a:pt x="10006" y="17309"/>
                  <a:pt x="0" y="4507"/>
                  <a:pt x="2628" y="1714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9" name="Picture 609"/>
          <p:cNvPicPr>
            <a:picLocks noChangeAspect="0" noChangeArrowheads="1"/>
          </p:cNvPicPr>
          <p:nvPr/>
        </p:nvPicPr>
        <p:blipFill>
          <a:blip r:embed="rId6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74525" y="2100619"/>
            <a:ext cx="35216" cy="41636"/>
          </a:xfrm>
          <a:prstGeom prst="rect">
            <a:avLst/>
          </a:prstGeom>
          <a:noFill/>
          <a:extLst/>
        </p:spPr>
      </p:pic>
      <p:sp>
        <p:nvSpPr>
          <p:cNvPr id="610" name="Freeform 610"/>
          <p:cNvSpPr/>
          <p:nvPr/>
        </p:nvSpPr>
        <p:spPr>
          <a:xfrm rot="0" flipH="0" flipV="0">
            <a:off x="2685559" y="2113070"/>
            <a:ext cx="13093" cy="19214"/>
          </a:xfrm>
          <a:custGeom>
            <a:pathLst>
              <a:path w="13093" h="19214">
                <a:moveTo>
                  <a:pt x="2908" y="266"/>
                </a:moveTo>
                <a:cubicBezTo>
                  <a:pt x="4711" y="0"/>
                  <a:pt x="7810" y="3377"/>
                  <a:pt x="9829" y="7835"/>
                </a:cubicBezTo>
                <a:cubicBezTo>
                  <a:pt x="13093" y="15048"/>
                  <a:pt x="11226" y="19214"/>
                  <a:pt x="6870" y="14451"/>
                </a:cubicBezTo>
                <a:cubicBezTo>
                  <a:pt x="2528" y="9676"/>
                  <a:pt x="0" y="735"/>
                  <a:pt x="2908" y="266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1" name="Picture 611"/>
          <p:cNvPicPr>
            <a:picLocks noChangeAspect="0" noChangeArrowheads="1"/>
          </p:cNvPicPr>
          <p:nvPr/>
        </p:nvPicPr>
        <p:blipFill>
          <a:blip r:embed="rId6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96870" y="2128050"/>
            <a:ext cx="59985" cy="37479"/>
          </a:xfrm>
          <a:prstGeom prst="rect">
            <a:avLst/>
          </a:prstGeom>
          <a:noFill/>
          <a:extLst/>
        </p:spPr>
      </p:pic>
      <p:sp>
        <p:nvSpPr>
          <p:cNvPr id="612" name="Freeform 612"/>
          <p:cNvSpPr/>
          <p:nvPr/>
        </p:nvSpPr>
        <p:spPr>
          <a:xfrm rot="0" flipH="0" flipV="0">
            <a:off x="2703643" y="2139932"/>
            <a:ext cx="41337" cy="13804"/>
          </a:xfrm>
          <a:custGeom>
            <a:pathLst>
              <a:path w="41337" h="13804">
                <a:moveTo>
                  <a:pt x="40487" y="3479"/>
                </a:moveTo>
                <a:cubicBezTo>
                  <a:pt x="39941" y="724"/>
                  <a:pt x="31750" y="0"/>
                  <a:pt x="22161" y="1854"/>
                </a:cubicBezTo>
                <a:cubicBezTo>
                  <a:pt x="6705" y="4837"/>
                  <a:pt x="0" y="11746"/>
                  <a:pt x="11557" y="12775"/>
                </a:cubicBezTo>
                <a:cubicBezTo>
                  <a:pt x="23088" y="13804"/>
                  <a:pt x="41337" y="7949"/>
                  <a:pt x="40487" y="3479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3" name="Picture 613"/>
          <p:cNvPicPr>
            <a:picLocks noChangeAspect="0" noChangeArrowheads="1"/>
          </p:cNvPicPr>
          <p:nvPr/>
        </p:nvPicPr>
        <p:blipFill>
          <a:blip r:embed="rId6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97936" y="2110817"/>
            <a:ext cx="47092" cy="47412"/>
          </a:xfrm>
          <a:prstGeom prst="rect">
            <a:avLst/>
          </a:prstGeom>
          <a:noFill/>
          <a:extLst/>
        </p:spPr>
      </p:pic>
      <p:sp>
        <p:nvSpPr>
          <p:cNvPr id="614" name="Freeform 614"/>
          <p:cNvSpPr/>
          <p:nvPr/>
        </p:nvSpPr>
        <p:spPr>
          <a:xfrm rot="0" flipH="0" flipV="0">
            <a:off x="2707730" y="2122132"/>
            <a:ext cx="26948" cy="26707"/>
          </a:xfrm>
          <a:custGeom>
            <a:pathLst>
              <a:path w="26948" h="26707">
                <a:moveTo>
                  <a:pt x="24320" y="1727"/>
                </a:moveTo>
                <a:cubicBezTo>
                  <a:pt x="22682" y="0"/>
                  <a:pt x="16675" y="3327"/>
                  <a:pt x="10871" y="9169"/>
                </a:cubicBezTo>
                <a:cubicBezTo>
                  <a:pt x="1511" y="18605"/>
                  <a:pt x="0" y="26707"/>
                  <a:pt x="8471" y="22021"/>
                </a:cubicBezTo>
                <a:cubicBezTo>
                  <a:pt x="16942" y="17322"/>
                  <a:pt x="26948" y="4520"/>
                  <a:pt x="24320" y="1727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5" name="Picture 615"/>
          <p:cNvPicPr>
            <a:picLocks noChangeAspect="0" noChangeArrowheads="1"/>
          </p:cNvPicPr>
          <p:nvPr/>
        </p:nvPicPr>
        <p:blipFill>
          <a:blip r:embed="rId6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01605" y="2100923"/>
            <a:ext cx="35218" cy="41633"/>
          </a:xfrm>
          <a:prstGeom prst="rect">
            <a:avLst/>
          </a:prstGeom>
          <a:noFill/>
          <a:extLst/>
        </p:spPr>
      </p:pic>
      <p:sp>
        <p:nvSpPr>
          <p:cNvPr id="616" name="Freeform 616"/>
          <p:cNvSpPr/>
          <p:nvPr/>
        </p:nvSpPr>
        <p:spPr>
          <a:xfrm rot="0" flipH="0" flipV="0">
            <a:off x="2712699" y="2113348"/>
            <a:ext cx="13080" cy="19240"/>
          </a:xfrm>
          <a:custGeom>
            <a:pathLst>
              <a:path w="13080" h="19240">
                <a:moveTo>
                  <a:pt x="10172" y="292"/>
                </a:moveTo>
                <a:cubicBezTo>
                  <a:pt x="8382" y="0"/>
                  <a:pt x="5283" y="3403"/>
                  <a:pt x="3251" y="7873"/>
                </a:cubicBezTo>
                <a:cubicBezTo>
                  <a:pt x="0" y="15074"/>
                  <a:pt x="1854" y="19240"/>
                  <a:pt x="6210" y="14465"/>
                </a:cubicBezTo>
                <a:cubicBezTo>
                  <a:pt x="10578" y="9690"/>
                  <a:pt x="13080" y="749"/>
                  <a:pt x="10172" y="292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7" name="Picture 617"/>
          <p:cNvPicPr>
            <a:picLocks noChangeAspect="0" noChangeArrowheads="1"/>
          </p:cNvPicPr>
          <p:nvPr/>
        </p:nvPicPr>
        <p:blipFill>
          <a:blip r:embed="rId6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22473" y="2087068"/>
            <a:ext cx="89750" cy="85788"/>
          </a:xfrm>
          <a:prstGeom prst="rect">
            <a:avLst/>
          </a:prstGeom>
          <a:noFill/>
          <a:extLst/>
        </p:spPr>
      </p:pic>
      <p:sp>
        <p:nvSpPr>
          <p:cNvPr id="618" name="Freeform 618"/>
          <p:cNvSpPr/>
          <p:nvPr/>
        </p:nvSpPr>
        <p:spPr>
          <a:xfrm rot="0" flipH="0" flipV="0">
            <a:off x="2735193" y="2099762"/>
            <a:ext cx="64338" cy="60388"/>
          </a:xfrm>
          <a:custGeom>
            <a:pathLst>
              <a:path w="64338" h="60388">
                <a:moveTo>
                  <a:pt x="64338" y="0"/>
                </a:moveTo>
                <a:lnTo>
                  <a:pt x="0" y="39052"/>
                </a:lnTo>
                <a:moveTo>
                  <a:pt x="8154" y="60388"/>
                </a:moveTo>
                <a:lnTo>
                  <a:pt x="48921" y="34544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9" name="Picture 619"/>
          <p:cNvPicPr>
            <a:picLocks noChangeAspect="0" noChangeArrowheads="1"/>
          </p:cNvPicPr>
          <p:nvPr/>
        </p:nvPicPr>
        <p:blipFill>
          <a:blip r:embed="rId6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19285" y="2061184"/>
            <a:ext cx="95554" cy="69228"/>
          </a:xfrm>
          <a:prstGeom prst="rect">
            <a:avLst/>
          </a:prstGeom>
          <a:noFill/>
          <a:extLst/>
        </p:spPr>
      </p:pic>
      <p:sp>
        <p:nvSpPr>
          <p:cNvPr id="620" name="Freeform 620"/>
          <p:cNvSpPr/>
          <p:nvPr/>
        </p:nvSpPr>
        <p:spPr>
          <a:xfrm rot="0" flipH="0" flipV="0">
            <a:off x="2731988" y="2073887"/>
            <a:ext cx="70154" cy="43827"/>
          </a:xfrm>
          <a:custGeom>
            <a:pathLst>
              <a:path w="70154" h="43827">
                <a:moveTo>
                  <a:pt x="0" y="43827"/>
                </a:moveTo>
                <a:lnTo>
                  <a:pt x="70154" y="0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1" name="Picture 621"/>
          <p:cNvPicPr>
            <a:picLocks noChangeAspect="0" noChangeArrowheads="1"/>
          </p:cNvPicPr>
          <p:nvPr/>
        </p:nvPicPr>
        <p:blipFill>
          <a:blip r:embed="rId6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26728" y="2040891"/>
            <a:ext cx="78435" cy="59816"/>
          </a:xfrm>
          <a:prstGeom prst="rect">
            <a:avLst/>
          </a:prstGeom>
          <a:noFill/>
          <a:extLst/>
        </p:spPr>
      </p:pic>
      <p:sp>
        <p:nvSpPr>
          <p:cNvPr id="622" name="Freeform 622"/>
          <p:cNvSpPr/>
          <p:nvPr/>
        </p:nvSpPr>
        <p:spPr>
          <a:xfrm rot="0" flipH="0" flipV="0">
            <a:off x="2739426" y="2053582"/>
            <a:ext cx="53035" cy="34417"/>
          </a:xfrm>
          <a:custGeom>
            <a:pathLst>
              <a:path w="53035" h="34417">
                <a:moveTo>
                  <a:pt x="53035" y="0"/>
                </a:moveTo>
                <a:lnTo>
                  <a:pt x="0" y="34417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3" name="Picture 623"/>
          <p:cNvPicPr>
            <a:picLocks noChangeAspect="0" noChangeArrowheads="1"/>
          </p:cNvPicPr>
          <p:nvPr/>
        </p:nvPicPr>
        <p:blipFill>
          <a:blip r:embed="rId6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32862" y="2028458"/>
            <a:ext cx="54609" cy="44246"/>
          </a:xfrm>
          <a:prstGeom prst="rect">
            <a:avLst/>
          </a:prstGeom>
          <a:noFill/>
          <a:extLst/>
        </p:spPr>
      </p:pic>
      <p:sp>
        <p:nvSpPr>
          <p:cNvPr id="624" name="Freeform 624"/>
          <p:cNvSpPr/>
          <p:nvPr/>
        </p:nvSpPr>
        <p:spPr>
          <a:xfrm rot="0" flipH="0" flipV="0">
            <a:off x="2745567" y="2041155"/>
            <a:ext cx="29197" cy="18846"/>
          </a:xfrm>
          <a:custGeom>
            <a:pathLst>
              <a:path w="29197" h="18846">
                <a:moveTo>
                  <a:pt x="29197" y="0"/>
                </a:moveTo>
                <a:lnTo>
                  <a:pt x="0" y="18846"/>
                </a:ln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5" name="Picture 625"/>
          <p:cNvPicPr>
            <a:picLocks noChangeAspect="0" noChangeArrowheads="1"/>
          </p:cNvPicPr>
          <p:nvPr/>
        </p:nvPicPr>
        <p:blipFill>
          <a:blip r:embed="rId6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57411" y="2026667"/>
            <a:ext cx="55981" cy="81432"/>
          </a:xfrm>
          <a:prstGeom prst="rect">
            <a:avLst/>
          </a:prstGeom>
          <a:noFill/>
          <a:extLst/>
        </p:spPr>
      </p:pic>
      <p:sp>
        <p:nvSpPr>
          <p:cNvPr id="626" name="Freeform 626"/>
          <p:cNvSpPr/>
          <p:nvPr/>
        </p:nvSpPr>
        <p:spPr>
          <a:xfrm rot="0" flipH="0" flipV="0">
            <a:off x="2770116" y="2039364"/>
            <a:ext cx="30581" cy="56032"/>
          </a:xfrm>
          <a:custGeom>
            <a:pathLst>
              <a:path w="30581" h="56032">
                <a:moveTo>
                  <a:pt x="30581" y="56032"/>
                </a:moveTo>
                <a:cubicBezTo>
                  <a:pt x="24244" y="37465"/>
                  <a:pt x="13259" y="18047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7" name="Picture 627"/>
          <p:cNvPicPr>
            <a:picLocks noChangeAspect="0" noChangeArrowheads="1"/>
          </p:cNvPicPr>
          <p:nvPr/>
        </p:nvPicPr>
        <p:blipFill>
          <a:blip r:embed="rId6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37370" y="2021702"/>
            <a:ext cx="67703" cy="109486"/>
          </a:xfrm>
          <a:prstGeom prst="rect">
            <a:avLst/>
          </a:prstGeom>
          <a:noFill/>
          <a:extLst/>
        </p:spPr>
      </p:pic>
      <p:sp>
        <p:nvSpPr>
          <p:cNvPr id="628" name="Freeform 628"/>
          <p:cNvSpPr/>
          <p:nvPr/>
        </p:nvSpPr>
        <p:spPr>
          <a:xfrm rot="0" flipH="0" flipV="0">
            <a:off x="2750071" y="2034403"/>
            <a:ext cx="42303" cy="84086"/>
          </a:xfrm>
          <a:custGeom>
            <a:pathLst>
              <a:path w="42303" h="84086">
                <a:moveTo>
                  <a:pt x="42303" y="84086"/>
                </a:moveTo>
                <a:cubicBezTo>
                  <a:pt x="31280" y="55511"/>
                  <a:pt x="16370" y="26975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9" name="Picture 629"/>
          <p:cNvPicPr>
            <a:picLocks noChangeAspect="0" noChangeArrowheads="1"/>
          </p:cNvPicPr>
          <p:nvPr/>
        </p:nvPicPr>
        <p:blipFill>
          <a:blip r:embed="rId6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31922" y="2053997"/>
            <a:ext cx="61302" cy="99034"/>
          </a:xfrm>
          <a:prstGeom prst="rect">
            <a:avLst/>
          </a:prstGeom>
          <a:noFill/>
          <a:extLst/>
        </p:spPr>
      </p:pic>
      <p:sp>
        <p:nvSpPr>
          <p:cNvPr id="630" name="Freeform 630"/>
          <p:cNvSpPr/>
          <p:nvPr/>
        </p:nvSpPr>
        <p:spPr>
          <a:xfrm rot="0" flipH="0" flipV="0">
            <a:off x="2744616" y="2066708"/>
            <a:ext cx="35915" cy="73621"/>
          </a:xfrm>
          <a:custGeom>
            <a:pathLst>
              <a:path w="35915" h="73621">
                <a:moveTo>
                  <a:pt x="35915" y="73621"/>
                </a:moveTo>
                <a:cubicBezTo>
                  <a:pt x="26708" y="47599"/>
                  <a:pt x="16675" y="23355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31" name="Picture 631"/>
          <p:cNvPicPr>
            <a:picLocks noChangeAspect="0" noChangeArrowheads="1"/>
          </p:cNvPicPr>
          <p:nvPr/>
        </p:nvPicPr>
        <p:blipFill>
          <a:blip r:embed="rId6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24581" y="2081633"/>
            <a:ext cx="55867" cy="86904"/>
          </a:xfrm>
          <a:prstGeom prst="rect">
            <a:avLst/>
          </a:prstGeom>
          <a:noFill/>
          <a:extLst/>
        </p:spPr>
      </p:pic>
      <p:sp>
        <p:nvSpPr>
          <p:cNvPr id="632" name="Freeform 632"/>
          <p:cNvSpPr/>
          <p:nvPr/>
        </p:nvSpPr>
        <p:spPr>
          <a:xfrm rot="0" flipH="0" flipV="0">
            <a:off x="2737289" y="2094314"/>
            <a:ext cx="30467" cy="61531"/>
          </a:xfrm>
          <a:custGeom>
            <a:pathLst>
              <a:path w="30467" h="61531">
                <a:moveTo>
                  <a:pt x="30467" y="61531"/>
                </a:moveTo>
                <a:cubicBezTo>
                  <a:pt x="22390" y="38646"/>
                  <a:pt x="11189" y="15367"/>
                  <a:pt x="0" y="0"/>
                </a:cubicBezTo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33" name="Picture 633"/>
          <p:cNvPicPr>
            <a:picLocks noChangeAspect="0" noChangeArrowheads="1"/>
          </p:cNvPicPr>
          <p:nvPr/>
        </p:nvPicPr>
        <p:blipFill>
          <a:blip r:embed="rId6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55810" y="2068361"/>
            <a:ext cx="207695" cy="117195"/>
          </a:xfrm>
          <a:prstGeom prst="rect">
            <a:avLst/>
          </a:prstGeom>
          <a:noFill/>
          <a:extLst/>
        </p:spPr>
      </p:pic>
      <p:sp>
        <p:nvSpPr>
          <p:cNvPr id="634" name="Freeform 634"/>
          <p:cNvSpPr/>
          <p:nvPr/>
        </p:nvSpPr>
        <p:spPr>
          <a:xfrm rot="0" flipH="0" flipV="0">
            <a:off x="2968513" y="2081047"/>
            <a:ext cx="182295" cy="91808"/>
          </a:xfrm>
          <a:custGeom>
            <a:pathLst>
              <a:path w="182295" h="91808">
                <a:moveTo>
                  <a:pt x="0" y="0"/>
                </a:moveTo>
                <a:cubicBezTo>
                  <a:pt x="32423" y="126"/>
                  <a:pt x="62928" y="2578"/>
                  <a:pt x="92062" y="6781"/>
                </a:cubicBezTo>
                <a:cubicBezTo>
                  <a:pt x="92659" y="30822"/>
                  <a:pt x="129324" y="53454"/>
                  <a:pt x="179412" y="75552"/>
                </a:cubicBezTo>
                <a:cubicBezTo>
                  <a:pt x="176606" y="78828"/>
                  <a:pt x="177012" y="81991"/>
                  <a:pt x="181343" y="85064"/>
                </a:cubicBezTo>
                <a:cubicBezTo>
                  <a:pt x="178612" y="87769"/>
                  <a:pt x="178282" y="90081"/>
                  <a:pt x="182295" y="91808"/>
                </a:cubicBezTo>
                <a:cubicBezTo>
                  <a:pt x="98945" y="90995"/>
                  <a:pt x="38722" y="59677"/>
                  <a:pt x="0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Freeform 635"/>
          <p:cNvSpPr/>
          <p:nvPr/>
        </p:nvSpPr>
        <p:spPr>
          <a:xfrm rot="0" flipH="0" flipV="0">
            <a:off x="2990514" y="2081840"/>
            <a:ext cx="137502" cy="86156"/>
          </a:xfrm>
          <a:custGeom>
            <a:pathLst>
              <a:path w="137502" h="86156">
                <a:moveTo>
                  <a:pt x="0" y="0"/>
                </a:moveTo>
                <a:cubicBezTo>
                  <a:pt x="17157" y="34836"/>
                  <a:pt x="62776" y="63614"/>
                  <a:pt x="137502" y="86156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36" name="Picture 636"/>
          <p:cNvPicPr>
            <a:picLocks noChangeAspect="0" noChangeArrowheads="1"/>
          </p:cNvPicPr>
          <p:nvPr/>
        </p:nvPicPr>
        <p:blipFill>
          <a:blip r:embed="rId6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58820" y="2068018"/>
            <a:ext cx="207695" cy="117181"/>
          </a:xfrm>
          <a:prstGeom prst="rect">
            <a:avLst/>
          </a:prstGeom>
          <a:noFill/>
          <a:extLst/>
        </p:spPr>
      </p:pic>
      <p:sp>
        <p:nvSpPr>
          <p:cNvPr id="637" name="Freeform 637"/>
          <p:cNvSpPr/>
          <p:nvPr/>
        </p:nvSpPr>
        <p:spPr>
          <a:xfrm rot="0" flipH="0" flipV="0">
            <a:off x="2771520" y="2080712"/>
            <a:ext cx="182295" cy="91782"/>
          </a:xfrm>
          <a:custGeom>
            <a:pathLst>
              <a:path w="182295" h="91782">
                <a:moveTo>
                  <a:pt x="182295" y="0"/>
                </a:moveTo>
                <a:cubicBezTo>
                  <a:pt x="149872" y="101"/>
                  <a:pt x="119380" y="2565"/>
                  <a:pt x="90233" y="6756"/>
                </a:cubicBezTo>
                <a:cubicBezTo>
                  <a:pt x="89649" y="30810"/>
                  <a:pt x="52984" y="53441"/>
                  <a:pt x="2883" y="75539"/>
                </a:cubicBezTo>
                <a:cubicBezTo>
                  <a:pt x="5689" y="78803"/>
                  <a:pt x="5283" y="81991"/>
                  <a:pt x="952" y="85064"/>
                </a:cubicBezTo>
                <a:cubicBezTo>
                  <a:pt x="3683" y="87744"/>
                  <a:pt x="4013" y="90081"/>
                  <a:pt x="0" y="91782"/>
                </a:cubicBezTo>
                <a:cubicBezTo>
                  <a:pt x="83350" y="90982"/>
                  <a:pt x="143573" y="59651"/>
                  <a:pt x="182295" y="0"/>
                </a:cubicBezTo>
                <a:close/>
              </a:path>
            </a:pathLst>
          </a:custGeom>
          <a:noFill/>
          <a:ln w="539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Freeform 638"/>
          <p:cNvSpPr/>
          <p:nvPr/>
        </p:nvSpPr>
        <p:spPr>
          <a:xfrm rot="0" flipH="0" flipV="0">
            <a:off x="2794312" y="2081487"/>
            <a:ext cx="137502" cy="86156"/>
          </a:xfrm>
          <a:custGeom>
            <a:pathLst>
              <a:path w="137502" h="86156">
                <a:moveTo>
                  <a:pt x="137502" y="0"/>
                </a:moveTo>
                <a:cubicBezTo>
                  <a:pt x="120345" y="34848"/>
                  <a:pt x="74726" y="63614"/>
                  <a:pt x="0" y="86156"/>
                </a:cubicBezTo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39" name="Picture 639"/>
          <p:cNvPicPr>
            <a:picLocks noChangeAspect="0" noChangeArrowheads="1"/>
          </p:cNvPicPr>
          <p:nvPr/>
        </p:nvPicPr>
        <p:blipFill>
          <a:blip r:embed="rId6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29768" y="2777934"/>
            <a:ext cx="61179" cy="170536"/>
          </a:xfrm>
          <a:prstGeom prst="rect">
            <a:avLst/>
          </a:prstGeom>
          <a:noFill/>
          <a:extLst/>
        </p:spPr>
      </p:pic>
      <p:sp>
        <p:nvSpPr>
          <p:cNvPr id="640" name="Freeform 640"/>
          <p:cNvSpPr/>
          <p:nvPr/>
        </p:nvSpPr>
        <p:spPr>
          <a:xfrm rot="0" flipH="0" flipV="0">
            <a:off x="2638402" y="2790628"/>
            <a:ext cx="40473" cy="153187"/>
          </a:xfrm>
          <a:custGeom>
            <a:pathLst>
              <a:path w="40473" h="153187">
                <a:moveTo>
                  <a:pt x="39623" y="0"/>
                </a:moveTo>
                <a:lnTo>
                  <a:pt x="39522" y="139115"/>
                </a:lnTo>
                <a:cubicBezTo>
                  <a:pt x="39509" y="153187"/>
                  <a:pt x="14960" y="140538"/>
                  <a:pt x="9931" y="126149"/>
                </a:cubicBezTo>
                <a:cubicBezTo>
                  <a:pt x="6019" y="114858"/>
                  <a:pt x="0" y="40208"/>
                  <a:pt x="8051" y="41325"/>
                </a:cubicBezTo>
                <a:cubicBezTo>
                  <a:pt x="13893" y="42138"/>
                  <a:pt x="32359" y="23279"/>
                  <a:pt x="35382" y="17589"/>
                </a:cubicBezTo>
                <a:cubicBezTo>
                  <a:pt x="38811" y="11150"/>
                  <a:pt x="40473" y="3682"/>
                  <a:pt x="39623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1" name="Picture 641"/>
          <p:cNvPicPr>
            <a:picLocks noChangeAspect="0" noChangeArrowheads="1"/>
          </p:cNvPicPr>
          <p:nvPr/>
        </p:nvPicPr>
        <p:blipFill>
          <a:blip r:embed="rId6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54546" y="2772005"/>
            <a:ext cx="121038" cy="166623"/>
          </a:xfrm>
          <a:prstGeom prst="rect">
            <a:avLst/>
          </a:prstGeom>
          <a:noFill/>
          <a:extLst/>
        </p:spPr>
      </p:pic>
      <p:sp>
        <p:nvSpPr>
          <p:cNvPr id="642" name="Freeform 642"/>
          <p:cNvSpPr/>
          <p:nvPr/>
        </p:nvSpPr>
        <p:spPr>
          <a:xfrm rot="0" flipH="0" flipV="0">
            <a:off x="2555952" y="2781554"/>
            <a:ext cx="109232" cy="144372"/>
          </a:xfrm>
          <a:custGeom>
            <a:pathLst>
              <a:path w="109232" h="144372">
                <a:moveTo>
                  <a:pt x="38506" y="6146"/>
                </a:moveTo>
                <a:cubicBezTo>
                  <a:pt x="55409" y="0"/>
                  <a:pt x="109232" y="2654"/>
                  <a:pt x="106857" y="17512"/>
                </a:cubicBezTo>
                <a:cubicBezTo>
                  <a:pt x="95287" y="89762"/>
                  <a:pt x="72059" y="143572"/>
                  <a:pt x="28804" y="144372"/>
                </a:cubicBezTo>
                <a:cubicBezTo>
                  <a:pt x="0" y="117906"/>
                  <a:pt x="9182" y="79844"/>
                  <a:pt x="38506" y="6146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3" name="Picture 643"/>
          <p:cNvPicPr>
            <a:picLocks noChangeAspect="0" noChangeArrowheads="1"/>
          </p:cNvPicPr>
          <p:nvPr/>
        </p:nvPicPr>
        <p:blipFill>
          <a:blip r:embed="rId6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486293" y="2740152"/>
            <a:ext cx="121530" cy="187566"/>
          </a:xfrm>
          <a:prstGeom prst="rect">
            <a:avLst/>
          </a:prstGeom>
          <a:noFill/>
          <a:extLst/>
        </p:spPr>
      </p:pic>
      <p:sp>
        <p:nvSpPr>
          <p:cNvPr id="644" name="Freeform 644"/>
          <p:cNvSpPr/>
          <p:nvPr/>
        </p:nvSpPr>
        <p:spPr>
          <a:xfrm rot="0" flipH="0" flipV="0">
            <a:off x="2484404" y="2747170"/>
            <a:ext cx="114236" cy="167855"/>
          </a:xfrm>
          <a:custGeom>
            <a:pathLst>
              <a:path w="114236" h="167855">
                <a:moveTo>
                  <a:pt x="48539" y="21717"/>
                </a:moveTo>
                <a:cubicBezTo>
                  <a:pt x="60197" y="17488"/>
                  <a:pt x="94957" y="0"/>
                  <a:pt x="108228" y="7557"/>
                </a:cubicBezTo>
                <a:cubicBezTo>
                  <a:pt x="114236" y="10973"/>
                  <a:pt x="107594" y="36360"/>
                  <a:pt x="106857" y="40982"/>
                </a:cubicBezTo>
                <a:cubicBezTo>
                  <a:pt x="95287" y="113233"/>
                  <a:pt x="72072" y="167043"/>
                  <a:pt x="28816" y="167855"/>
                </a:cubicBezTo>
                <a:cubicBezTo>
                  <a:pt x="0" y="141376"/>
                  <a:pt x="19228" y="95415"/>
                  <a:pt x="48539" y="21717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5" name="Picture 645"/>
          <p:cNvPicPr>
            <a:picLocks noChangeAspect="0" noChangeArrowheads="1"/>
          </p:cNvPicPr>
          <p:nvPr/>
        </p:nvPicPr>
        <p:blipFill>
          <a:blip r:embed="rId6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399274" y="2717279"/>
            <a:ext cx="171300" cy="193656"/>
          </a:xfrm>
          <a:prstGeom prst="rect">
            <a:avLst/>
          </a:prstGeom>
          <a:noFill/>
          <a:extLst/>
        </p:spPr>
      </p:pic>
      <p:sp>
        <p:nvSpPr>
          <p:cNvPr id="646" name="Freeform 646"/>
          <p:cNvSpPr/>
          <p:nvPr/>
        </p:nvSpPr>
        <p:spPr>
          <a:xfrm rot="0" flipH="0" flipV="0">
            <a:off x="2401025" y="2726705"/>
            <a:ext cx="196329" cy="180669"/>
          </a:xfrm>
          <a:custGeom>
            <a:pathLst>
              <a:path w="196329" h="180669">
                <a:moveTo>
                  <a:pt x="87579" y="16738"/>
                </a:moveTo>
                <a:cubicBezTo>
                  <a:pt x="95554" y="16180"/>
                  <a:pt x="127584" y="4064"/>
                  <a:pt x="140169" y="3327"/>
                </a:cubicBezTo>
                <a:cubicBezTo>
                  <a:pt x="196329" y="0"/>
                  <a:pt x="99656" y="180669"/>
                  <a:pt x="13577" y="171169"/>
                </a:cubicBezTo>
                <a:cubicBezTo>
                  <a:pt x="0" y="129247"/>
                  <a:pt x="41415" y="76593"/>
                  <a:pt x="87579" y="16738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7" name="Picture 647"/>
          <p:cNvPicPr>
            <a:picLocks noChangeAspect="0" noChangeArrowheads="1"/>
          </p:cNvPicPr>
          <p:nvPr/>
        </p:nvPicPr>
        <p:blipFill>
          <a:blip r:embed="rId6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309165" y="2682063"/>
            <a:ext cx="198100" cy="200970"/>
          </a:xfrm>
          <a:prstGeom prst="rect">
            <a:avLst/>
          </a:prstGeom>
          <a:noFill/>
          <a:extLst/>
        </p:spPr>
      </p:pic>
      <p:sp>
        <p:nvSpPr>
          <p:cNvPr id="648" name="Freeform 648"/>
          <p:cNvSpPr/>
          <p:nvPr/>
        </p:nvSpPr>
        <p:spPr>
          <a:xfrm rot="0" flipH="0" flipV="0">
            <a:off x="2308981" y="2688575"/>
            <a:ext cx="196976" cy="201332"/>
          </a:xfrm>
          <a:custGeom>
            <a:pathLst>
              <a:path w="196976" h="201332">
                <a:moveTo>
                  <a:pt x="141820" y="8483"/>
                </a:moveTo>
                <a:cubicBezTo>
                  <a:pt x="158990" y="9702"/>
                  <a:pt x="181304" y="0"/>
                  <a:pt x="184479" y="13169"/>
                </a:cubicBezTo>
                <a:cubicBezTo>
                  <a:pt x="196976" y="64896"/>
                  <a:pt x="100495" y="201332"/>
                  <a:pt x="14478" y="179386"/>
                </a:cubicBezTo>
                <a:cubicBezTo>
                  <a:pt x="0" y="126478"/>
                  <a:pt x="87757" y="61314"/>
                  <a:pt x="141820" y="8483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9" name="Picture 649"/>
          <p:cNvPicPr>
            <a:picLocks noChangeAspect="0" noChangeArrowheads="1"/>
          </p:cNvPicPr>
          <p:nvPr/>
        </p:nvPicPr>
        <p:blipFill>
          <a:blip r:embed="rId6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254761" y="2648510"/>
            <a:ext cx="226323" cy="174266"/>
          </a:xfrm>
          <a:prstGeom prst="rect">
            <a:avLst/>
          </a:prstGeom>
          <a:noFill/>
          <a:extLst/>
        </p:spPr>
      </p:pic>
      <p:sp>
        <p:nvSpPr>
          <p:cNvPr id="650" name="Freeform 650"/>
          <p:cNvSpPr/>
          <p:nvPr/>
        </p:nvSpPr>
        <p:spPr>
          <a:xfrm rot="0" flipH="0" flipV="0">
            <a:off x="2264376" y="2661108"/>
            <a:ext cx="205460" cy="180161"/>
          </a:xfrm>
          <a:custGeom>
            <a:pathLst>
              <a:path w="205460" h="180161">
                <a:moveTo>
                  <a:pt x="163220" y="101"/>
                </a:moveTo>
                <a:cubicBezTo>
                  <a:pt x="179768" y="4850"/>
                  <a:pt x="203606" y="0"/>
                  <a:pt x="203999" y="13537"/>
                </a:cubicBezTo>
                <a:cubicBezTo>
                  <a:pt x="205460" y="66737"/>
                  <a:pt x="82753" y="180161"/>
                  <a:pt x="3162" y="140842"/>
                </a:cubicBezTo>
                <a:cubicBezTo>
                  <a:pt x="0" y="86079"/>
                  <a:pt x="99390" y="40550"/>
                  <a:pt x="163220" y="101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51" name="Picture 651"/>
          <p:cNvPicPr>
            <a:picLocks noChangeAspect="0" noChangeArrowheads="1"/>
          </p:cNvPicPr>
          <p:nvPr/>
        </p:nvPicPr>
        <p:blipFill>
          <a:blip r:embed="rId6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200592" y="2617941"/>
            <a:ext cx="255483" cy="135459"/>
          </a:xfrm>
          <a:prstGeom prst="rect">
            <a:avLst/>
          </a:prstGeom>
          <a:noFill/>
          <a:extLst/>
        </p:spPr>
      </p:pic>
      <p:sp>
        <p:nvSpPr>
          <p:cNvPr id="652" name="Freeform 652"/>
          <p:cNvSpPr/>
          <p:nvPr/>
        </p:nvSpPr>
        <p:spPr>
          <a:xfrm rot="0" flipH="0" flipV="0">
            <a:off x="2213294" y="2630644"/>
            <a:ext cx="233399" cy="147739"/>
          </a:xfrm>
          <a:custGeom>
            <a:pathLst>
              <a:path w="233399" h="147739">
                <a:moveTo>
                  <a:pt x="194830" y="0"/>
                </a:moveTo>
                <a:cubicBezTo>
                  <a:pt x="209180" y="9486"/>
                  <a:pt x="233399" y="11963"/>
                  <a:pt x="229704" y="25006"/>
                </a:cubicBezTo>
                <a:cubicBezTo>
                  <a:pt x="215200" y="76212"/>
                  <a:pt x="64186" y="147739"/>
                  <a:pt x="0" y="86410"/>
                </a:cubicBezTo>
                <a:cubicBezTo>
                  <a:pt x="13360" y="33210"/>
                  <a:pt x="121818" y="19494"/>
                  <a:pt x="194830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53" name="Picture 653"/>
          <p:cNvPicPr>
            <a:picLocks noChangeAspect="0" noChangeArrowheads="1"/>
          </p:cNvPicPr>
          <p:nvPr/>
        </p:nvPicPr>
        <p:blipFill>
          <a:blip r:embed="rId6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160320" y="2563203"/>
            <a:ext cx="327341" cy="118002"/>
          </a:xfrm>
          <a:prstGeom prst="rect">
            <a:avLst/>
          </a:prstGeom>
          <a:noFill/>
          <a:extLst/>
        </p:spPr>
      </p:pic>
      <p:sp>
        <p:nvSpPr>
          <p:cNvPr id="654" name="Freeform 654"/>
          <p:cNvSpPr/>
          <p:nvPr/>
        </p:nvSpPr>
        <p:spPr>
          <a:xfrm rot="0" flipH="0" flipV="0">
            <a:off x="2173020" y="2575906"/>
            <a:ext cx="303707" cy="123482"/>
          </a:xfrm>
          <a:custGeom>
            <a:pathLst>
              <a:path w="303707" h="123482">
                <a:moveTo>
                  <a:pt x="235242" y="0"/>
                </a:moveTo>
                <a:cubicBezTo>
                  <a:pt x="240677" y="5029"/>
                  <a:pt x="303707" y="37604"/>
                  <a:pt x="301904" y="39992"/>
                </a:cubicBezTo>
                <a:cubicBezTo>
                  <a:pt x="267830" y="85280"/>
                  <a:pt x="50686" y="123482"/>
                  <a:pt x="0" y="56108"/>
                </a:cubicBezTo>
                <a:cubicBezTo>
                  <a:pt x="21781" y="5778"/>
                  <a:pt x="160033" y="7404"/>
                  <a:pt x="235242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55" name="Picture 655"/>
          <p:cNvPicPr>
            <a:picLocks noChangeAspect="0" noChangeArrowheads="1"/>
          </p:cNvPicPr>
          <p:nvPr/>
        </p:nvPicPr>
        <p:blipFill>
          <a:blip r:embed="rId6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133244" y="2494635"/>
            <a:ext cx="323893" cy="118448"/>
          </a:xfrm>
          <a:prstGeom prst="rect">
            <a:avLst/>
          </a:prstGeom>
          <a:noFill/>
          <a:extLst/>
        </p:spPr>
      </p:pic>
      <p:sp>
        <p:nvSpPr>
          <p:cNvPr id="656" name="Freeform 656"/>
          <p:cNvSpPr/>
          <p:nvPr/>
        </p:nvSpPr>
        <p:spPr>
          <a:xfrm rot="0" flipH="0" flipV="0">
            <a:off x="2145953" y="2486249"/>
            <a:ext cx="300697" cy="130009"/>
          </a:xfrm>
          <a:custGeom>
            <a:pathLst>
              <a:path w="300697" h="130009">
                <a:moveTo>
                  <a:pt x="241795" y="39738"/>
                </a:moveTo>
                <a:cubicBezTo>
                  <a:pt x="246024" y="45808"/>
                  <a:pt x="300697" y="91058"/>
                  <a:pt x="298424" y="93014"/>
                </a:cubicBezTo>
                <a:cubicBezTo>
                  <a:pt x="255485" y="130009"/>
                  <a:pt x="35205" y="121157"/>
                  <a:pt x="0" y="44538"/>
                </a:cubicBezTo>
                <a:cubicBezTo>
                  <a:pt x="31991" y="0"/>
                  <a:pt x="166726" y="30988"/>
                  <a:pt x="241795" y="39738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57" name="Picture 657"/>
          <p:cNvPicPr>
            <a:picLocks noChangeAspect="0" noChangeArrowheads="1"/>
          </p:cNvPicPr>
          <p:nvPr/>
        </p:nvPicPr>
        <p:blipFill>
          <a:blip r:embed="rId6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130882" y="2396541"/>
            <a:ext cx="325208" cy="152742"/>
          </a:xfrm>
          <a:prstGeom prst="rect">
            <a:avLst/>
          </a:prstGeom>
          <a:noFill/>
          <a:extLst/>
        </p:spPr>
      </p:pic>
      <p:sp>
        <p:nvSpPr>
          <p:cNvPr id="658" name="Freeform 658"/>
          <p:cNvSpPr/>
          <p:nvPr/>
        </p:nvSpPr>
        <p:spPr>
          <a:xfrm rot="0" flipH="0" flipV="0">
            <a:off x="2143461" y="2384650"/>
            <a:ext cx="301497" cy="172922"/>
          </a:xfrm>
          <a:custGeom>
            <a:pathLst>
              <a:path w="301497" h="172922">
                <a:moveTo>
                  <a:pt x="298386" y="73558"/>
                </a:moveTo>
                <a:cubicBezTo>
                  <a:pt x="301497" y="80250"/>
                  <a:pt x="299351" y="142392"/>
                  <a:pt x="296786" y="143941"/>
                </a:cubicBezTo>
                <a:cubicBezTo>
                  <a:pt x="248094" y="172922"/>
                  <a:pt x="21374" y="119849"/>
                  <a:pt x="0" y="38291"/>
                </a:cubicBezTo>
                <a:cubicBezTo>
                  <a:pt x="39256" y="0"/>
                  <a:pt x="225971" y="51892"/>
                  <a:pt x="298386" y="73558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59" name="Picture 659"/>
          <p:cNvPicPr>
            <a:picLocks noChangeAspect="0" noChangeArrowheads="1"/>
          </p:cNvPicPr>
          <p:nvPr/>
        </p:nvPicPr>
        <p:blipFill>
          <a:blip r:embed="rId6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155266" y="2299742"/>
            <a:ext cx="307456" cy="204275"/>
          </a:xfrm>
          <a:prstGeom prst="rect">
            <a:avLst/>
          </a:prstGeom>
          <a:noFill/>
          <a:extLst/>
        </p:spPr>
      </p:pic>
      <p:sp>
        <p:nvSpPr>
          <p:cNvPr id="660" name="Freeform 660"/>
          <p:cNvSpPr/>
          <p:nvPr/>
        </p:nvSpPr>
        <p:spPr>
          <a:xfrm rot="0" flipH="0" flipV="0">
            <a:off x="2167981" y="2289514"/>
            <a:ext cx="283412" cy="216826"/>
          </a:xfrm>
          <a:custGeom>
            <a:pathLst>
              <a:path w="283412" h="216826">
                <a:moveTo>
                  <a:pt x="281952" y="131927"/>
                </a:moveTo>
                <a:cubicBezTo>
                  <a:pt x="283412" y="139165"/>
                  <a:pt x="266878" y="199109"/>
                  <a:pt x="264020" y="199999"/>
                </a:cubicBezTo>
                <a:cubicBezTo>
                  <a:pt x="209905" y="216826"/>
                  <a:pt x="1778" y="112395"/>
                  <a:pt x="0" y="28105"/>
                </a:cubicBezTo>
                <a:cubicBezTo>
                  <a:pt x="47104" y="0"/>
                  <a:pt x="216598" y="93993"/>
                  <a:pt x="281952" y="131927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61" name="Picture 661"/>
          <p:cNvPicPr>
            <a:picLocks noChangeAspect="0" noChangeArrowheads="1"/>
          </p:cNvPicPr>
          <p:nvPr/>
        </p:nvPicPr>
        <p:blipFill>
          <a:blip r:embed="rId6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184031" y="2152726"/>
            <a:ext cx="291224" cy="300240"/>
          </a:xfrm>
          <a:prstGeom prst="rect">
            <a:avLst/>
          </a:prstGeom>
          <a:noFill/>
          <a:extLst/>
        </p:spPr>
      </p:pic>
      <p:sp>
        <p:nvSpPr>
          <p:cNvPr id="662" name="Freeform 662"/>
          <p:cNvSpPr/>
          <p:nvPr/>
        </p:nvSpPr>
        <p:spPr>
          <a:xfrm rot="0" flipH="0" flipV="0">
            <a:off x="2165907" y="2165426"/>
            <a:ext cx="296646" cy="274840"/>
          </a:xfrm>
          <a:custGeom>
            <a:pathLst>
              <a:path w="296646" h="274840">
                <a:moveTo>
                  <a:pt x="46050" y="0"/>
                </a:moveTo>
                <a:cubicBezTo>
                  <a:pt x="128625" y="86779"/>
                  <a:pt x="203999" y="156121"/>
                  <a:pt x="296646" y="226745"/>
                </a:cubicBezTo>
                <a:lnTo>
                  <a:pt x="266737" y="274840"/>
                </a:lnTo>
                <a:cubicBezTo>
                  <a:pt x="54114" y="180327"/>
                  <a:pt x="0" y="89115"/>
                  <a:pt x="46050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63" name="Picture 663"/>
          <p:cNvPicPr>
            <a:picLocks noChangeAspect="0" noChangeArrowheads="1"/>
          </p:cNvPicPr>
          <p:nvPr/>
        </p:nvPicPr>
        <p:blipFill>
          <a:blip r:embed="rId6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243977" y="2020557"/>
            <a:ext cx="253528" cy="393002"/>
          </a:xfrm>
          <a:prstGeom prst="rect">
            <a:avLst/>
          </a:prstGeom>
          <a:noFill/>
          <a:extLst/>
        </p:spPr>
      </p:pic>
      <p:sp>
        <p:nvSpPr>
          <p:cNvPr id="664" name="Freeform 664"/>
          <p:cNvSpPr/>
          <p:nvPr/>
        </p:nvSpPr>
        <p:spPr>
          <a:xfrm rot="0" flipH="0" flipV="0">
            <a:off x="2209756" y="2033254"/>
            <a:ext cx="275043" cy="367601"/>
          </a:xfrm>
          <a:custGeom>
            <a:pathLst>
              <a:path w="275043" h="367601">
                <a:moveTo>
                  <a:pt x="81229" y="0"/>
                </a:moveTo>
                <a:cubicBezTo>
                  <a:pt x="127012" y="118313"/>
                  <a:pt x="157098" y="189356"/>
                  <a:pt x="249758" y="259981"/>
                </a:cubicBezTo>
                <a:lnTo>
                  <a:pt x="275043" y="367601"/>
                </a:lnTo>
                <a:cubicBezTo>
                  <a:pt x="62408" y="273088"/>
                  <a:pt x="0" y="70129"/>
                  <a:pt x="81229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Freeform 665"/>
          <p:cNvSpPr/>
          <p:nvPr/>
        </p:nvSpPr>
        <p:spPr>
          <a:xfrm rot="0" flipH="0" flipV="0">
            <a:off x="2235777" y="2189051"/>
            <a:ext cx="442239" cy="692593"/>
          </a:xfrm>
          <a:custGeom>
            <a:pathLst>
              <a:path w="442239" h="692593">
                <a:moveTo>
                  <a:pt x="397078" y="592467"/>
                </a:moveTo>
                <a:cubicBezTo>
                  <a:pt x="390068" y="636624"/>
                  <a:pt x="382918" y="656348"/>
                  <a:pt x="369735" y="692593"/>
                </a:cubicBezTo>
                <a:cubicBezTo>
                  <a:pt x="375666" y="647407"/>
                  <a:pt x="372669" y="643355"/>
                  <a:pt x="373253" y="606094"/>
                </a:cubicBezTo>
                <a:moveTo>
                  <a:pt x="370066" y="556806"/>
                </a:moveTo>
                <a:cubicBezTo>
                  <a:pt x="348895" y="596200"/>
                  <a:pt x="325831" y="630033"/>
                  <a:pt x="301422" y="659903"/>
                </a:cubicBezTo>
                <a:cubicBezTo>
                  <a:pt x="324244" y="620013"/>
                  <a:pt x="342126" y="582549"/>
                  <a:pt x="354965" y="547548"/>
                </a:cubicBezTo>
                <a:moveTo>
                  <a:pt x="305880" y="549364"/>
                </a:moveTo>
                <a:cubicBezTo>
                  <a:pt x="282512" y="587502"/>
                  <a:pt x="257594" y="619987"/>
                  <a:pt x="231521" y="648397"/>
                </a:cubicBezTo>
                <a:cubicBezTo>
                  <a:pt x="256566" y="609878"/>
                  <a:pt x="276530" y="573494"/>
                  <a:pt x="291338" y="539267"/>
                </a:cubicBezTo>
                <a:moveTo>
                  <a:pt x="260198" y="528739"/>
                </a:moveTo>
                <a:cubicBezTo>
                  <a:pt x="208483" y="582282"/>
                  <a:pt x="212814" y="572935"/>
                  <a:pt x="163119" y="613726"/>
                </a:cubicBezTo>
                <a:cubicBezTo>
                  <a:pt x="207290" y="566483"/>
                  <a:pt x="224244" y="551700"/>
                  <a:pt x="262319" y="502742"/>
                </a:cubicBezTo>
                <a:moveTo>
                  <a:pt x="235534" y="497510"/>
                </a:moveTo>
                <a:cubicBezTo>
                  <a:pt x="175972" y="542150"/>
                  <a:pt x="175032" y="538480"/>
                  <a:pt x="116980" y="564680"/>
                </a:cubicBezTo>
                <a:cubicBezTo>
                  <a:pt x="175070" y="531317"/>
                  <a:pt x="196406" y="514477"/>
                  <a:pt x="241770" y="472198"/>
                </a:cubicBezTo>
                <a:moveTo>
                  <a:pt x="239624" y="461797"/>
                </a:moveTo>
                <a:cubicBezTo>
                  <a:pt x="164148" y="491985"/>
                  <a:pt x="118974" y="507708"/>
                  <a:pt x="55741" y="510857"/>
                </a:cubicBezTo>
                <a:cubicBezTo>
                  <a:pt x="121654" y="499834"/>
                  <a:pt x="163526" y="488251"/>
                  <a:pt x="218555" y="459651"/>
                </a:cubicBezTo>
                <a:moveTo>
                  <a:pt x="215494" y="425183"/>
                </a:moveTo>
                <a:cubicBezTo>
                  <a:pt x="135827" y="441160"/>
                  <a:pt x="85713" y="446862"/>
                  <a:pt x="24003" y="434149"/>
                </a:cubicBezTo>
                <a:cubicBezTo>
                  <a:pt x="90805" y="435280"/>
                  <a:pt x="135878" y="437375"/>
                  <a:pt x="195199" y="419252"/>
                </a:cubicBezTo>
                <a:moveTo>
                  <a:pt x="209030" y="370421"/>
                </a:moveTo>
                <a:cubicBezTo>
                  <a:pt x="128004" y="376860"/>
                  <a:pt x="77597" y="376618"/>
                  <a:pt x="17806" y="356692"/>
                </a:cubicBezTo>
                <a:cubicBezTo>
                  <a:pt x="84087" y="363283"/>
                  <a:pt x="126975" y="368871"/>
                  <a:pt x="188037" y="357886"/>
                </a:cubicBezTo>
                <a:moveTo>
                  <a:pt x="185319" y="329349"/>
                </a:moveTo>
                <a:cubicBezTo>
                  <a:pt x="105233" y="315582"/>
                  <a:pt x="53035" y="297434"/>
                  <a:pt x="0" y="263334"/>
                </a:cubicBezTo>
                <a:cubicBezTo>
                  <a:pt x="62611" y="286093"/>
                  <a:pt x="106833" y="301904"/>
                  <a:pt x="168707" y="306324"/>
                </a:cubicBezTo>
                <a:moveTo>
                  <a:pt x="195847" y="274726"/>
                </a:moveTo>
                <a:cubicBezTo>
                  <a:pt x="118529" y="249631"/>
                  <a:pt x="69469" y="224180"/>
                  <a:pt x="21882" y="182880"/>
                </a:cubicBezTo>
                <a:cubicBezTo>
                  <a:pt x="80582" y="214350"/>
                  <a:pt x="122085" y="236321"/>
                  <a:pt x="182677" y="249567"/>
                </a:cubicBezTo>
                <a:moveTo>
                  <a:pt x="185827" y="224726"/>
                </a:moveTo>
                <a:cubicBezTo>
                  <a:pt x="116256" y="182727"/>
                  <a:pt x="74575" y="142811"/>
                  <a:pt x="37618" y="91745"/>
                </a:cubicBezTo>
                <a:cubicBezTo>
                  <a:pt x="87630" y="135750"/>
                  <a:pt x="122733" y="170548"/>
                  <a:pt x="178740" y="197218"/>
                </a:cubicBezTo>
                <a:moveTo>
                  <a:pt x="208191" y="164109"/>
                </a:moveTo>
                <a:cubicBezTo>
                  <a:pt x="146558" y="111125"/>
                  <a:pt x="107201" y="56210"/>
                  <a:pt x="83300" y="0"/>
                </a:cubicBezTo>
                <a:cubicBezTo>
                  <a:pt x="116294" y="52870"/>
                  <a:pt x="154978" y="100203"/>
                  <a:pt x="205766" y="135801"/>
                </a:cubicBezTo>
                <a:moveTo>
                  <a:pt x="431837" y="689812"/>
                </a:moveTo>
                <a:cubicBezTo>
                  <a:pt x="424992" y="669733"/>
                  <a:pt x="423557" y="650937"/>
                  <a:pt x="425881" y="633018"/>
                </a:cubicBezTo>
                <a:moveTo>
                  <a:pt x="431837" y="689812"/>
                </a:moveTo>
                <a:cubicBezTo>
                  <a:pt x="430618" y="667587"/>
                  <a:pt x="434314" y="643406"/>
                  <a:pt x="442239" y="626045"/>
                </a:cubicBezTo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66" name="Picture 666"/>
          <p:cNvPicPr>
            <a:picLocks noChangeAspect="0" noChangeArrowheads="1"/>
          </p:cNvPicPr>
          <p:nvPr/>
        </p:nvPicPr>
        <p:blipFill>
          <a:blip r:embed="rId6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22134" y="2697684"/>
            <a:ext cx="68741" cy="149555"/>
          </a:xfrm>
          <a:prstGeom prst="rect">
            <a:avLst/>
          </a:prstGeom>
          <a:noFill/>
          <a:extLst/>
        </p:spPr>
      </p:pic>
      <p:sp>
        <p:nvSpPr>
          <p:cNvPr id="667" name="Freeform 667"/>
          <p:cNvSpPr/>
          <p:nvPr/>
        </p:nvSpPr>
        <p:spPr>
          <a:xfrm rot="0" flipH="0" flipV="0">
            <a:off x="2626549" y="2710385"/>
            <a:ext cx="51625" cy="124142"/>
          </a:xfrm>
          <a:custGeom>
            <a:pathLst>
              <a:path w="51625" h="124142">
                <a:moveTo>
                  <a:pt x="51625" y="0"/>
                </a:moveTo>
                <a:lnTo>
                  <a:pt x="19126" y="13741"/>
                </a:lnTo>
                <a:cubicBezTo>
                  <a:pt x="9843" y="58013"/>
                  <a:pt x="0" y="94970"/>
                  <a:pt x="19749" y="124142"/>
                </a:cubicBezTo>
                <a:cubicBezTo>
                  <a:pt x="33795" y="116471"/>
                  <a:pt x="46063" y="106298"/>
                  <a:pt x="51473" y="86766"/>
                </a:cubicBezTo>
                <a:lnTo>
                  <a:pt x="51625" y="0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Freeform 668"/>
          <p:cNvSpPr/>
          <p:nvPr/>
        </p:nvSpPr>
        <p:spPr>
          <a:xfrm rot="0" flipH="0" flipV="0">
            <a:off x="2656426" y="2724412"/>
            <a:ext cx="13550" cy="54736"/>
          </a:xfrm>
          <a:custGeom>
            <a:pathLst>
              <a:path w="13550" h="54736">
                <a:moveTo>
                  <a:pt x="13550" y="0"/>
                </a:moveTo>
                <a:cubicBezTo>
                  <a:pt x="11988" y="21081"/>
                  <a:pt x="6959" y="41757"/>
                  <a:pt x="0" y="54736"/>
                </a:cubicBezTo>
                <a:cubicBezTo>
                  <a:pt x="2044" y="41008"/>
                  <a:pt x="6642" y="23075"/>
                  <a:pt x="5461" y="6629"/>
                </a:cubicBezTo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69" name="Picture 669"/>
          <p:cNvPicPr>
            <a:picLocks noChangeAspect="0" noChangeArrowheads="1"/>
          </p:cNvPicPr>
          <p:nvPr/>
        </p:nvPicPr>
        <p:blipFill>
          <a:blip r:embed="rId6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76321" y="2671966"/>
            <a:ext cx="96139" cy="163703"/>
          </a:xfrm>
          <a:prstGeom prst="rect">
            <a:avLst/>
          </a:prstGeom>
          <a:noFill/>
          <a:extLst/>
        </p:spPr>
      </p:pic>
      <p:sp>
        <p:nvSpPr>
          <p:cNvPr id="670" name="Freeform 670"/>
          <p:cNvSpPr/>
          <p:nvPr/>
        </p:nvSpPr>
        <p:spPr>
          <a:xfrm rot="0" flipH="0" flipV="0">
            <a:off x="2576394" y="2684670"/>
            <a:ext cx="83362" cy="138302"/>
          </a:xfrm>
          <a:custGeom>
            <a:pathLst>
              <a:path w="83362" h="138302">
                <a:moveTo>
                  <a:pt x="83362" y="7086"/>
                </a:moveTo>
                <a:lnTo>
                  <a:pt x="26428" y="0"/>
                </a:lnTo>
                <a:cubicBezTo>
                  <a:pt x="17119" y="44271"/>
                  <a:pt x="0" y="97789"/>
                  <a:pt x="27838" y="138302"/>
                </a:cubicBezTo>
                <a:cubicBezTo>
                  <a:pt x="41897" y="130631"/>
                  <a:pt x="52222" y="116115"/>
                  <a:pt x="59563" y="100900"/>
                </a:cubicBezTo>
                <a:lnTo>
                  <a:pt x="83362" y="7086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Freeform 671"/>
          <p:cNvSpPr/>
          <p:nvPr/>
        </p:nvSpPr>
        <p:spPr>
          <a:xfrm rot="0" flipH="0" flipV="0">
            <a:off x="2613963" y="2689251"/>
            <a:ext cx="14973" cy="67665"/>
          </a:xfrm>
          <a:custGeom>
            <a:pathLst>
              <a:path w="14973" h="67665">
                <a:moveTo>
                  <a:pt x="14973" y="0"/>
                </a:moveTo>
                <a:cubicBezTo>
                  <a:pt x="13386" y="21069"/>
                  <a:pt x="6973" y="54660"/>
                  <a:pt x="0" y="67665"/>
                </a:cubicBezTo>
                <a:cubicBezTo>
                  <a:pt x="2045" y="53924"/>
                  <a:pt x="10071" y="28511"/>
                  <a:pt x="8890" y="12064"/>
                </a:cubicBezTo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2" name="Picture 672"/>
          <p:cNvPicPr>
            <a:picLocks noChangeAspect="0" noChangeArrowheads="1"/>
          </p:cNvPicPr>
          <p:nvPr/>
        </p:nvPicPr>
        <p:blipFill>
          <a:blip r:embed="rId6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20220" y="2642985"/>
            <a:ext cx="127463" cy="160489"/>
          </a:xfrm>
          <a:prstGeom prst="rect">
            <a:avLst/>
          </a:prstGeom>
          <a:noFill/>
          <a:extLst/>
        </p:spPr>
      </p:pic>
      <p:sp>
        <p:nvSpPr>
          <p:cNvPr id="673" name="Freeform 673"/>
          <p:cNvSpPr/>
          <p:nvPr/>
        </p:nvSpPr>
        <p:spPr>
          <a:xfrm rot="0" flipH="0" flipV="0">
            <a:off x="2524423" y="2655683"/>
            <a:ext cx="110553" cy="135076"/>
          </a:xfrm>
          <a:custGeom>
            <a:pathLst>
              <a:path w="110553" h="135076">
                <a:moveTo>
                  <a:pt x="110553" y="32892"/>
                </a:moveTo>
                <a:lnTo>
                  <a:pt x="49936" y="0"/>
                </a:lnTo>
                <a:cubicBezTo>
                  <a:pt x="25235" y="37908"/>
                  <a:pt x="0" y="87235"/>
                  <a:pt x="11265" y="135076"/>
                </a:cubicBezTo>
                <a:cubicBezTo>
                  <a:pt x="65443" y="127684"/>
                  <a:pt x="87097" y="65810"/>
                  <a:pt x="110553" y="32892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4" name="Picture 674"/>
          <p:cNvPicPr>
            <a:picLocks noChangeAspect="0" noChangeArrowheads="1"/>
          </p:cNvPicPr>
          <p:nvPr/>
        </p:nvPicPr>
        <p:blipFill>
          <a:blip r:embed="rId6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464091" y="2612861"/>
            <a:ext cx="147079" cy="150054"/>
          </a:xfrm>
          <a:prstGeom prst="rect">
            <a:avLst/>
          </a:prstGeom>
          <a:noFill/>
          <a:extLst/>
        </p:spPr>
      </p:pic>
      <p:sp>
        <p:nvSpPr>
          <p:cNvPr id="675" name="Freeform 675"/>
          <p:cNvSpPr/>
          <p:nvPr/>
        </p:nvSpPr>
        <p:spPr>
          <a:xfrm rot="0" flipH="0" flipV="0">
            <a:off x="2464669" y="2625554"/>
            <a:ext cx="133819" cy="133489"/>
          </a:xfrm>
          <a:custGeom>
            <a:pathLst>
              <a:path w="133819" h="133489">
                <a:moveTo>
                  <a:pt x="133819" y="45186"/>
                </a:moveTo>
                <a:lnTo>
                  <a:pt x="81699" y="0"/>
                </a:lnTo>
                <a:cubicBezTo>
                  <a:pt x="49415" y="31699"/>
                  <a:pt x="0" y="55244"/>
                  <a:pt x="14833" y="123583"/>
                </a:cubicBezTo>
                <a:cubicBezTo>
                  <a:pt x="69938" y="133489"/>
                  <a:pt x="103822" y="72287"/>
                  <a:pt x="133819" y="45186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6" name="Picture 676"/>
          <p:cNvPicPr>
            <a:picLocks noChangeAspect="0" noChangeArrowheads="1"/>
          </p:cNvPicPr>
          <p:nvPr/>
        </p:nvPicPr>
        <p:blipFill>
          <a:blip r:embed="rId6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408593" y="2582660"/>
            <a:ext cx="183172" cy="131965"/>
          </a:xfrm>
          <a:prstGeom prst="rect">
            <a:avLst/>
          </a:prstGeom>
          <a:noFill/>
          <a:extLst/>
        </p:spPr>
      </p:pic>
      <p:sp>
        <p:nvSpPr>
          <p:cNvPr id="677" name="Freeform 677"/>
          <p:cNvSpPr/>
          <p:nvPr/>
        </p:nvSpPr>
        <p:spPr>
          <a:xfrm rot="0" flipH="0" flipV="0">
            <a:off x="2421299" y="2595360"/>
            <a:ext cx="157771" cy="125386"/>
          </a:xfrm>
          <a:custGeom>
            <a:pathLst>
              <a:path w="157771" h="125386">
                <a:moveTo>
                  <a:pt x="137477" y="61353"/>
                </a:moveTo>
                <a:lnTo>
                  <a:pt x="157771" y="5016"/>
                </a:lnTo>
                <a:lnTo>
                  <a:pt x="103835" y="0"/>
                </a:lnTo>
                <a:cubicBezTo>
                  <a:pt x="62763" y="19113"/>
                  <a:pt x="1219" y="18351"/>
                  <a:pt x="0" y="98805"/>
                </a:cubicBezTo>
                <a:cubicBezTo>
                  <a:pt x="49276" y="125386"/>
                  <a:pt x="100533" y="77748"/>
                  <a:pt x="137477" y="61353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8" name="Picture 678"/>
          <p:cNvPicPr>
            <a:picLocks noChangeAspect="0" noChangeArrowheads="1"/>
          </p:cNvPicPr>
          <p:nvPr/>
        </p:nvPicPr>
        <p:blipFill>
          <a:blip r:embed="rId6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379497" y="2549258"/>
            <a:ext cx="212178" cy="109284"/>
          </a:xfrm>
          <a:prstGeom prst="rect">
            <a:avLst/>
          </a:prstGeom>
          <a:noFill/>
          <a:extLst/>
        </p:spPr>
      </p:pic>
      <p:sp>
        <p:nvSpPr>
          <p:cNvPr id="679" name="Freeform 679"/>
          <p:cNvSpPr/>
          <p:nvPr/>
        </p:nvSpPr>
        <p:spPr>
          <a:xfrm rot="0" flipH="0" flipV="0">
            <a:off x="2392198" y="2561965"/>
            <a:ext cx="186765" cy="101700"/>
          </a:xfrm>
          <a:custGeom>
            <a:pathLst>
              <a:path w="186765" h="101700">
                <a:moveTo>
                  <a:pt x="142481" y="66217"/>
                </a:moveTo>
                <a:lnTo>
                  <a:pt x="186765" y="48958"/>
                </a:lnTo>
                <a:lnTo>
                  <a:pt x="123203" y="0"/>
                </a:lnTo>
                <a:cubicBezTo>
                  <a:pt x="78905" y="9106"/>
                  <a:pt x="29464" y="9753"/>
                  <a:pt x="0" y="67537"/>
                </a:cubicBezTo>
                <a:cubicBezTo>
                  <a:pt x="40920" y="101700"/>
                  <a:pt x="102578" y="72693"/>
                  <a:pt x="142481" y="66217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80" name="Picture 680"/>
          <p:cNvPicPr>
            <a:picLocks noChangeAspect="0" noChangeArrowheads="1"/>
          </p:cNvPicPr>
          <p:nvPr/>
        </p:nvPicPr>
        <p:blipFill>
          <a:blip r:embed="rId6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360104" y="2493836"/>
            <a:ext cx="235864" cy="113114"/>
          </a:xfrm>
          <a:prstGeom prst="rect">
            <a:avLst/>
          </a:prstGeom>
          <a:noFill/>
          <a:extLst/>
        </p:spPr>
      </p:pic>
      <p:sp>
        <p:nvSpPr>
          <p:cNvPr id="681" name="Freeform 681"/>
          <p:cNvSpPr/>
          <p:nvPr/>
        </p:nvSpPr>
        <p:spPr>
          <a:xfrm rot="0" flipH="0" flipV="0">
            <a:off x="2372809" y="2506156"/>
            <a:ext cx="210464" cy="110006"/>
          </a:xfrm>
          <a:custGeom>
            <a:pathLst>
              <a:path w="210464" h="110006">
                <a:moveTo>
                  <a:pt x="156921" y="81762"/>
                </a:moveTo>
                <a:lnTo>
                  <a:pt x="210464" y="51511"/>
                </a:lnTo>
                <a:lnTo>
                  <a:pt x="185597" y="419"/>
                </a:lnTo>
                <a:cubicBezTo>
                  <a:pt x="140361" y="0"/>
                  <a:pt x="40958" y="3531"/>
                  <a:pt x="0" y="53822"/>
                </a:cubicBezTo>
                <a:cubicBezTo>
                  <a:pt x="44488" y="110006"/>
                  <a:pt x="116535" y="79680"/>
                  <a:pt x="156921" y="81762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82" name="Picture 682"/>
          <p:cNvPicPr>
            <a:picLocks noChangeAspect="0" noChangeArrowheads="1"/>
          </p:cNvPicPr>
          <p:nvPr/>
        </p:nvPicPr>
        <p:blipFill>
          <a:blip r:embed="rId6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351201" y="2441524"/>
            <a:ext cx="259130" cy="131813"/>
          </a:xfrm>
          <a:prstGeom prst="rect">
            <a:avLst/>
          </a:prstGeom>
          <a:noFill/>
          <a:extLst/>
        </p:spPr>
      </p:pic>
      <p:sp>
        <p:nvSpPr>
          <p:cNvPr id="683" name="Freeform 683"/>
          <p:cNvSpPr/>
          <p:nvPr/>
        </p:nvSpPr>
        <p:spPr>
          <a:xfrm rot="0" flipH="0" flipV="0">
            <a:off x="2363906" y="2437711"/>
            <a:ext cx="233729" cy="122922"/>
          </a:xfrm>
          <a:custGeom>
            <a:pathLst>
              <a:path w="233729" h="122922">
                <a:moveTo>
                  <a:pt x="181190" y="116268"/>
                </a:moveTo>
                <a:lnTo>
                  <a:pt x="214133" y="122922"/>
                </a:lnTo>
                <a:lnTo>
                  <a:pt x="203300" y="91885"/>
                </a:lnTo>
                <a:lnTo>
                  <a:pt x="233729" y="74117"/>
                </a:lnTo>
                <a:lnTo>
                  <a:pt x="218985" y="34354"/>
                </a:lnTo>
                <a:cubicBezTo>
                  <a:pt x="175552" y="21755"/>
                  <a:pt x="52997" y="0"/>
                  <a:pt x="0" y="37389"/>
                </a:cubicBezTo>
                <a:cubicBezTo>
                  <a:pt x="27736" y="103467"/>
                  <a:pt x="142849" y="103403"/>
                  <a:pt x="181190" y="116268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84" name="Picture 684"/>
          <p:cNvPicPr>
            <a:picLocks noChangeAspect="0" noChangeArrowheads="1"/>
          </p:cNvPicPr>
          <p:nvPr/>
        </p:nvPicPr>
        <p:blipFill>
          <a:blip r:embed="rId6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376258" y="2371725"/>
            <a:ext cx="242836" cy="154102"/>
          </a:xfrm>
          <a:prstGeom prst="rect">
            <a:avLst/>
          </a:prstGeom>
          <a:noFill/>
          <a:extLst/>
        </p:spPr>
      </p:pic>
      <p:sp>
        <p:nvSpPr>
          <p:cNvPr id="685" name="Freeform 685"/>
          <p:cNvSpPr/>
          <p:nvPr/>
        </p:nvSpPr>
        <p:spPr>
          <a:xfrm rot="0" flipH="0" flipV="0">
            <a:off x="2388967" y="2361805"/>
            <a:ext cx="217423" cy="151319"/>
          </a:xfrm>
          <a:custGeom>
            <a:pathLst>
              <a:path w="217423" h="151319">
                <a:moveTo>
                  <a:pt x="122085" y="134124"/>
                </a:moveTo>
                <a:lnTo>
                  <a:pt x="198615" y="151319"/>
                </a:lnTo>
                <a:lnTo>
                  <a:pt x="217423" y="124930"/>
                </a:lnTo>
                <a:lnTo>
                  <a:pt x="212953" y="82766"/>
                </a:lnTo>
                <a:cubicBezTo>
                  <a:pt x="173964" y="59830"/>
                  <a:pt x="59386" y="0"/>
                  <a:pt x="0" y="31648"/>
                </a:cubicBezTo>
                <a:cubicBezTo>
                  <a:pt x="10554" y="102527"/>
                  <a:pt x="88113" y="112192"/>
                  <a:pt x="122085" y="134124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Freeform 686"/>
          <p:cNvSpPr/>
          <p:nvPr/>
        </p:nvSpPr>
        <p:spPr>
          <a:xfrm rot="0" flipH="0" flipV="0">
            <a:off x="2427932" y="2436787"/>
            <a:ext cx="168109" cy="319405"/>
          </a:xfrm>
          <a:custGeom>
            <a:pathLst>
              <a:path w="168109" h="319405">
                <a:moveTo>
                  <a:pt x="166141" y="73406"/>
                </a:moveTo>
                <a:cubicBezTo>
                  <a:pt x="141542" y="69914"/>
                  <a:pt x="40157" y="13564"/>
                  <a:pt x="34874" y="0"/>
                </a:cubicBezTo>
                <a:cubicBezTo>
                  <a:pt x="67450" y="19635"/>
                  <a:pt x="100508" y="41834"/>
                  <a:pt x="135928" y="55080"/>
                </a:cubicBezTo>
                <a:cubicBezTo>
                  <a:pt x="153441" y="61634"/>
                  <a:pt x="161684" y="71692"/>
                  <a:pt x="163233" y="71324"/>
                </a:cubicBezTo>
                <a:moveTo>
                  <a:pt x="91504" y="79336"/>
                </a:moveTo>
                <a:cubicBezTo>
                  <a:pt x="70422" y="80632"/>
                  <a:pt x="19101" y="67450"/>
                  <a:pt x="7519" y="61100"/>
                </a:cubicBezTo>
                <a:cubicBezTo>
                  <a:pt x="16053" y="63945"/>
                  <a:pt x="84125" y="75755"/>
                  <a:pt x="88837" y="73418"/>
                </a:cubicBezTo>
                <a:moveTo>
                  <a:pt x="87478" y="125183"/>
                </a:moveTo>
                <a:cubicBezTo>
                  <a:pt x="66383" y="126479"/>
                  <a:pt x="13818" y="127622"/>
                  <a:pt x="0" y="122478"/>
                </a:cubicBezTo>
                <a:cubicBezTo>
                  <a:pt x="7264" y="122567"/>
                  <a:pt x="78499" y="123901"/>
                  <a:pt x="83223" y="121564"/>
                </a:cubicBezTo>
                <a:moveTo>
                  <a:pt x="110338" y="164261"/>
                </a:moveTo>
                <a:cubicBezTo>
                  <a:pt x="90272" y="170865"/>
                  <a:pt x="34481" y="185597"/>
                  <a:pt x="19812" y="184137"/>
                </a:cubicBezTo>
                <a:cubicBezTo>
                  <a:pt x="26848" y="182371"/>
                  <a:pt x="95834" y="160629"/>
                  <a:pt x="99797" y="157187"/>
                </a:cubicBezTo>
                <a:moveTo>
                  <a:pt x="108268" y="206552"/>
                </a:moveTo>
                <a:cubicBezTo>
                  <a:pt x="89916" y="217030"/>
                  <a:pt x="46939" y="237032"/>
                  <a:pt x="32271" y="238518"/>
                </a:cubicBezTo>
                <a:cubicBezTo>
                  <a:pt x="38824" y="235407"/>
                  <a:pt x="89967" y="209651"/>
                  <a:pt x="93193" y="205485"/>
                </a:cubicBezTo>
                <a:moveTo>
                  <a:pt x="137820" y="226936"/>
                </a:moveTo>
                <a:cubicBezTo>
                  <a:pt x="124930" y="243687"/>
                  <a:pt x="93053" y="278765"/>
                  <a:pt x="80099" y="285813"/>
                </a:cubicBezTo>
                <a:cubicBezTo>
                  <a:pt x="84925" y="280377"/>
                  <a:pt x="122136" y="236867"/>
                  <a:pt x="123508" y="231787"/>
                </a:cubicBezTo>
                <a:moveTo>
                  <a:pt x="168109" y="260095"/>
                </a:moveTo>
                <a:cubicBezTo>
                  <a:pt x="159855" y="279539"/>
                  <a:pt x="143015" y="309321"/>
                  <a:pt x="132258" y="319405"/>
                </a:cubicBezTo>
                <a:cubicBezTo>
                  <a:pt x="135573" y="312940"/>
                  <a:pt x="158255" y="269989"/>
                  <a:pt x="158280" y="264731"/>
                </a:cubicBezTo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87" name="Picture 687"/>
          <p:cNvPicPr>
            <a:picLocks noChangeAspect="0" noChangeArrowheads="1"/>
          </p:cNvPicPr>
          <p:nvPr/>
        </p:nvPicPr>
        <p:blipFill>
          <a:blip r:embed="rId6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418597" y="2245615"/>
            <a:ext cx="200536" cy="287501"/>
          </a:xfrm>
          <a:prstGeom prst="rect">
            <a:avLst/>
          </a:prstGeom>
          <a:noFill/>
          <a:extLst/>
        </p:spPr>
      </p:pic>
      <p:sp>
        <p:nvSpPr>
          <p:cNvPr id="688" name="Freeform 688"/>
          <p:cNvSpPr/>
          <p:nvPr/>
        </p:nvSpPr>
        <p:spPr>
          <a:xfrm rot="0" flipH="0" flipV="0">
            <a:off x="2401420" y="2258301"/>
            <a:ext cx="205015" cy="262115"/>
          </a:xfrm>
          <a:custGeom>
            <a:pathLst>
              <a:path w="205015" h="262115">
                <a:moveTo>
                  <a:pt x="41122" y="0"/>
                </a:moveTo>
                <a:cubicBezTo>
                  <a:pt x="71030" y="51346"/>
                  <a:pt x="100811" y="96659"/>
                  <a:pt x="148005" y="137223"/>
                </a:cubicBezTo>
                <a:lnTo>
                  <a:pt x="205015" y="262115"/>
                </a:lnTo>
                <a:cubicBezTo>
                  <a:pt x="75526" y="179959"/>
                  <a:pt x="0" y="108038"/>
                  <a:pt x="41122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Freeform 689"/>
          <p:cNvSpPr/>
          <p:nvPr/>
        </p:nvSpPr>
        <p:spPr>
          <a:xfrm rot="0" flipH="0" flipV="0">
            <a:off x="2493530" y="2379193"/>
            <a:ext cx="97357" cy="92875"/>
          </a:xfrm>
          <a:custGeom>
            <a:pathLst>
              <a:path w="97357" h="92875">
                <a:moveTo>
                  <a:pt x="89357" y="92875"/>
                </a:moveTo>
                <a:cubicBezTo>
                  <a:pt x="69291" y="87249"/>
                  <a:pt x="7493" y="13970"/>
                  <a:pt x="0" y="0"/>
                </a:cubicBezTo>
                <a:cubicBezTo>
                  <a:pt x="18530" y="21984"/>
                  <a:pt x="85840" y="91186"/>
                  <a:pt x="97357" y="88418"/>
                </a:cubicBezTo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90" name="Picture 690"/>
          <p:cNvPicPr>
            <a:picLocks noChangeAspect="0" noChangeArrowheads="1"/>
          </p:cNvPicPr>
          <p:nvPr/>
        </p:nvPicPr>
        <p:blipFill>
          <a:blip r:embed="rId6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482392" y="2368232"/>
            <a:ext cx="225755" cy="380882"/>
          </a:xfrm>
          <a:prstGeom prst="rect">
            <a:avLst/>
          </a:prstGeom>
          <a:noFill/>
          <a:extLst/>
        </p:spPr>
      </p:pic>
      <p:sp>
        <p:nvSpPr>
          <p:cNvPr id="691" name="Freeform 691"/>
          <p:cNvSpPr/>
          <p:nvPr/>
        </p:nvSpPr>
        <p:spPr>
          <a:xfrm rot="0" flipH="0" flipV="0">
            <a:off x="2495094" y="2380942"/>
            <a:ext cx="218959" cy="356120"/>
          </a:xfrm>
          <a:custGeom>
            <a:pathLst>
              <a:path w="218959" h="356120">
                <a:moveTo>
                  <a:pt x="58089" y="0"/>
                </a:moveTo>
                <a:cubicBezTo>
                  <a:pt x="87184" y="66179"/>
                  <a:pt x="140562" y="63030"/>
                  <a:pt x="176656" y="94830"/>
                </a:cubicBezTo>
                <a:cubicBezTo>
                  <a:pt x="218959" y="132118"/>
                  <a:pt x="111479" y="176555"/>
                  <a:pt x="200354" y="193103"/>
                </a:cubicBezTo>
                <a:lnTo>
                  <a:pt x="182574" y="333451"/>
                </a:lnTo>
                <a:cubicBezTo>
                  <a:pt x="175767" y="349465"/>
                  <a:pt x="164718" y="356120"/>
                  <a:pt x="150367" y="355422"/>
                </a:cubicBezTo>
                <a:cubicBezTo>
                  <a:pt x="135889" y="344411"/>
                  <a:pt x="133628" y="329438"/>
                  <a:pt x="137489" y="312496"/>
                </a:cubicBezTo>
                <a:lnTo>
                  <a:pt x="135724" y="311200"/>
                </a:lnTo>
                <a:cubicBezTo>
                  <a:pt x="123405" y="333578"/>
                  <a:pt x="106742" y="338315"/>
                  <a:pt x="87959" y="334302"/>
                </a:cubicBezTo>
                <a:cubicBezTo>
                  <a:pt x="75221" y="316052"/>
                  <a:pt x="71843" y="298373"/>
                  <a:pt x="85521" y="281736"/>
                </a:cubicBezTo>
                <a:lnTo>
                  <a:pt x="82650" y="279374"/>
                </a:lnTo>
                <a:cubicBezTo>
                  <a:pt x="58787" y="299516"/>
                  <a:pt x="38201" y="296062"/>
                  <a:pt x="20256" y="273608"/>
                </a:cubicBezTo>
                <a:cubicBezTo>
                  <a:pt x="26860" y="247154"/>
                  <a:pt x="43916" y="230886"/>
                  <a:pt x="74230" y="227584"/>
                </a:cubicBezTo>
                <a:lnTo>
                  <a:pt x="74141" y="225170"/>
                </a:lnTo>
                <a:cubicBezTo>
                  <a:pt x="43358" y="226885"/>
                  <a:pt x="17310" y="217589"/>
                  <a:pt x="0" y="188023"/>
                </a:cubicBezTo>
                <a:cubicBezTo>
                  <a:pt x="14694" y="167322"/>
                  <a:pt x="42443" y="166509"/>
                  <a:pt x="78688" y="175247"/>
                </a:cubicBezTo>
                <a:cubicBezTo>
                  <a:pt x="78713" y="175260"/>
                  <a:pt x="79818" y="171856"/>
                  <a:pt x="79082" y="171754"/>
                </a:cubicBezTo>
                <a:cubicBezTo>
                  <a:pt x="70026" y="170459"/>
                  <a:pt x="6489" y="162623"/>
                  <a:pt x="5537" y="103809"/>
                </a:cubicBezTo>
                <a:cubicBezTo>
                  <a:pt x="60413" y="93573"/>
                  <a:pt x="85749" y="124117"/>
                  <a:pt x="90613" y="129362"/>
                </a:cubicBezTo>
                <a:cubicBezTo>
                  <a:pt x="91134" y="129908"/>
                  <a:pt x="94563" y="126987"/>
                  <a:pt x="94550" y="126987"/>
                </a:cubicBezTo>
                <a:cubicBezTo>
                  <a:pt x="47663" y="86156"/>
                  <a:pt x="44970" y="43980"/>
                  <a:pt x="58089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92" name="Picture 692"/>
          <p:cNvPicPr>
            <a:picLocks noChangeAspect="0" noChangeArrowheads="1"/>
          </p:cNvPicPr>
          <p:nvPr/>
        </p:nvPicPr>
        <p:blipFill>
          <a:blip r:embed="rId6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35021" y="2778279"/>
            <a:ext cx="61173" cy="170640"/>
          </a:xfrm>
          <a:prstGeom prst="rect">
            <a:avLst/>
          </a:prstGeom>
          <a:noFill/>
          <a:extLst/>
        </p:spPr>
      </p:pic>
      <p:sp>
        <p:nvSpPr>
          <p:cNvPr id="693" name="Freeform 693"/>
          <p:cNvSpPr/>
          <p:nvPr/>
        </p:nvSpPr>
        <p:spPr>
          <a:xfrm rot="0" flipH="0" flipV="0">
            <a:off x="3247087" y="2790969"/>
            <a:ext cx="40461" cy="153200"/>
          </a:xfrm>
          <a:custGeom>
            <a:pathLst>
              <a:path w="40461" h="153200">
                <a:moveTo>
                  <a:pt x="850" y="0"/>
                </a:moveTo>
                <a:lnTo>
                  <a:pt x="951" y="139128"/>
                </a:lnTo>
                <a:cubicBezTo>
                  <a:pt x="976" y="153200"/>
                  <a:pt x="25526" y="140538"/>
                  <a:pt x="30529" y="126161"/>
                </a:cubicBezTo>
                <a:cubicBezTo>
                  <a:pt x="34466" y="114871"/>
                  <a:pt x="40461" y="40220"/>
                  <a:pt x="32434" y="41325"/>
                </a:cubicBezTo>
                <a:cubicBezTo>
                  <a:pt x="26580" y="42151"/>
                  <a:pt x="8127" y="23279"/>
                  <a:pt x="5091" y="17602"/>
                </a:cubicBezTo>
                <a:cubicBezTo>
                  <a:pt x="1675" y="11163"/>
                  <a:pt x="0" y="3670"/>
                  <a:pt x="850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94" name="Picture 694"/>
          <p:cNvPicPr>
            <a:picLocks noChangeAspect="0" noChangeArrowheads="1"/>
          </p:cNvPicPr>
          <p:nvPr/>
        </p:nvPicPr>
        <p:blipFill>
          <a:blip r:embed="rId6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50438" y="2772259"/>
            <a:ext cx="120990" cy="166724"/>
          </a:xfrm>
          <a:prstGeom prst="rect">
            <a:avLst/>
          </a:prstGeom>
          <a:noFill/>
          <a:extLst/>
        </p:spPr>
      </p:pic>
      <p:sp>
        <p:nvSpPr>
          <p:cNvPr id="695" name="Freeform 695"/>
          <p:cNvSpPr/>
          <p:nvPr/>
        </p:nvSpPr>
        <p:spPr>
          <a:xfrm rot="0" flipH="0" flipV="0">
            <a:off x="3260779" y="2781908"/>
            <a:ext cx="109245" cy="144372"/>
          </a:xfrm>
          <a:custGeom>
            <a:pathLst>
              <a:path w="109245" h="144372">
                <a:moveTo>
                  <a:pt x="70726" y="6146"/>
                </a:moveTo>
                <a:cubicBezTo>
                  <a:pt x="53823" y="0"/>
                  <a:pt x="0" y="2641"/>
                  <a:pt x="2388" y="17512"/>
                </a:cubicBezTo>
                <a:cubicBezTo>
                  <a:pt x="13958" y="89762"/>
                  <a:pt x="37173" y="143547"/>
                  <a:pt x="80428" y="144372"/>
                </a:cubicBezTo>
                <a:cubicBezTo>
                  <a:pt x="109245" y="117906"/>
                  <a:pt x="100050" y="79844"/>
                  <a:pt x="70726" y="6146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96" name="Picture 696"/>
          <p:cNvPicPr>
            <a:picLocks noChangeAspect="0" noChangeArrowheads="1"/>
          </p:cNvPicPr>
          <p:nvPr/>
        </p:nvPicPr>
        <p:blipFill>
          <a:blip r:embed="rId6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18143" y="2740509"/>
            <a:ext cx="121529" cy="187565"/>
          </a:xfrm>
          <a:prstGeom prst="rect">
            <a:avLst/>
          </a:prstGeom>
          <a:noFill/>
          <a:extLst/>
        </p:spPr>
      </p:pic>
      <p:sp>
        <p:nvSpPr>
          <p:cNvPr id="697" name="Freeform 697"/>
          <p:cNvSpPr/>
          <p:nvPr/>
        </p:nvSpPr>
        <p:spPr>
          <a:xfrm rot="0" flipH="0" flipV="0">
            <a:off x="3327336" y="2747523"/>
            <a:ext cx="114223" cy="167855"/>
          </a:xfrm>
          <a:custGeom>
            <a:pathLst>
              <a:path w="114223" h="167855">
                <a:moveTo>
                  <a:pt x="65671" y="21717"/>
                </a:moveTo>
                <a:cubicBezTo>
                  <a:pt x="54038" y="17476"/>
                  <a:pt x="19266" y="0"/>
                  <a:pt x="5994" y="7557"/>
                </a:cubicBezTo>
                <a:cubicBezTo>
                  <a:pt x="0" y="10973"/>
                  <a:pt x="6642" y="36360"/>
                  <a:pt x="7366" y="40982"/>
                </a:cubicBezTo>
                <a:cubicBezTo>
                  <a:pt x="18923" y="113233"/>
                  <a:pt x="42164" y="167043"/>
                  <a:pt x="85419" y="167855"/>
                </a:cubicBezTo>
                <a:cubicBezTo>
                  <a:pt x="114223" y="141376"/>
                  <a:pt x="95007" y="95415"/>
                  <a:pt x="65671" y="21717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98" name="Picture 698"/>
          <p:cNvPicPr>
            <a:picLocks noChangeAspect="0" noChangeArrowheads="1"/>
          </p:cNvPicPr>
          <p:nvPr/>
        </p:nvPicPr>
        <p:blipFill>
          <a:blip r:embed="rId6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55388" y="2717636"/>
            <a:ext cx="171291" cy="193585"/>
          </a:xfrm>
          <a:prstGeom prst="rect">
            <a:avLst/>
          </a:prstGeom>
          <a:noFill/>
          <a:extLst/>
        </p:spPr>
      </p:pic>
      <p:sp>
        <p:nvSpPr>
          <p:cNvPr id="699" name="Freeform 699"/>
          <p:cNvSpPr/>
          <p:nvPr/>
        </p:nvSpPr>
        <p:spPr>
          <a:xfrm rot="0" flipH="0" flipV="0">
            <a:off x="3328609" y="2727058"/>
            <a:ext cx="196341" cy="180669"/>
          </a:xfrm>
          <a:custGeom>
            <a:pathLst>
              <a:path w="196341" h="180669">
                <a:moveTo>
                  <a:pt x="108762" y="16738"/>
                </a:moveTo>
                <a:cubicBezTo>
                  <a:pt x="100774" y="16180"/>
                  <a:pt x="68732" y="4064"/>
                  <a:pt x="56172" y="3327"/>
                </a:cubicBezTo>
                <a:cubicBezTo>
                  <a:pt x="0" y="0"/>
                  <a:pt x="96672" y="180669"/>
                  <a:pt x="182752" y="171169"/>
                </a:cubicBezTo>
                <a:cubicBezTo>
                  <a:pt x="196341" y="129234"/>
                  <a:pt x="154926" y="76567"/>
                  <a:pt x="108762" y="16738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0" name="Picture 700"/>
          <p:cNvPicPr>
            <a:picLocks noChangeAspect="0" noChangeArrowheads="1"/>
          </p:cNvPicPr>
          <p:nvPr/>
        </p:nvPicPr>
        <p:blipFill>
          <a:blip r:embed="rId7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18695" y="2682405"/>
            <a:ext cx="198108" cy="200983"/>
          </a:xfrm>
          <a:prstGeom prst="rect">
            <a:avLst/>
          </a:prstGeom>
          <a:noFill/>
          <a:extLst/>
        </p:spPr>
      </p:pic>
      <p:sp>
        <p:nvSpPr>
          <p:cNvPr id="701" name="Freeform 701"/>
          <p:cNvSpPr/>
          <p:nvPr/>
        </p:nvSpPr>
        <p:spPr>
          <a:xfrm rot="0" flipH="0" flipV="0">
            <a:off x="3420005" y="2688935"/>
            <a:ext cx="196976" cy="201332"/>
          </a:xfrm>
          <a:custGeom>
            <a:pathLst>
              <a:path w="196976" h="201332">
                <a:moveTo>
                  <a:pt x="55156" y="8483"/>
                </a:moveTo>
                <a:cubicBezTo>
                  <a:pt x="37986" y="9689"/>
                  <a:pt x="15672" y="0"/>
                  <a:pt x="12485" y="13169"/>
                </a:cubicBezTo>
                <a:cubicBezTo>
                  <a:pt x="0" y="64896"/>
                  <a:pt x="96481" y="201332"/>
                  <a:pt x="182511" y="179386"/>
                </a:cubicBezTo>
                <a:cubicBezTo>
                  <a:pt x="196976" y="126465"/>
                  <a:pt x="109219" y="61314"/>
                  <a:pt x="55156" y="8483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2" name="Picture 702"/>
          <p:cNvPicPr>
            <a:picLocks noChangeAspect="0" noChangeArrowheads="1"/>
          </p:cNvPicPr>
          <p:nvPr/>
        </p:nvPicPr>
        <p:blipFill>
          <a:blip r:embed="rId7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44887" y="2648865"/>
            <a:ext cx="226311" cy="174265"/>
          </a:xfrm>
          <a:prstGeom prst="rect">
            <a:avLst/>
          </a:prstGeom>
          <a:noFill/>
          <a:extLst/>
        </p:spPr>
      </p:pic>
      <p:sp>
        <p:nvSpPr>
          <p:cNvPr id="703" name="Freeform 703"/>
          <p:cNvSpPr/>
          <p:nvPr/>
        </p:nvSpPr>
        <p:spPr>
          <a:xfrm rot="0" flipH="0" flipV="0">
            <a:off x="3456138" y="2661436"/>
            <a:ext cx="205460" cy="180186"/>
          </a:xfrm>
          <a:custGeom>
            <a:pathLst>
              <a:path w="205460" h="180186">
                <a:moveTo>
                  <a:pt x="42227" y="126"/>
                </a:moveTo>
                <a:cubicBezTo>
                  <a:pt x="25692" y="4875"/>
                  <a:pt x="1829" y="0"/>
                  <a:pt x="1460" y="13549"/>
                </a:cubicBezTo>
                <a:cubicBezTo>
                  <a:pt x="0" y="66762"/>
                  <a:pt x="122694" y="180186"/>
                  <a:pt x="202297" y="140867"/>
                </a:cubicBezTo>
                <a:cubicBezTo>
                  <a:pt x="205460" y="86104"/>
                  <a:pt x="106069" y="40575"/>
                  <a:pt x="42227" y="126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4" name="Picture 704"/>
          <p:cNvPicPr>
            <a:picLocks noChangeAspect="0" noChangeArrowheads="1"/>
          </p:cNvPicPr>
          <p:nvPr/>
        </p:nvPicPr>
        <p:blipFill>
          <a:blip r:embed="rId7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69881" y="2618296"/>
            <a:ext cx="255485" cy="135444"/>
          </a:xfrm>
          <a:prstGeom prst="rect">
            <a:avLst/>
          </a:prstGeom>
          <a:noFill/>
          <a:extLst/>
        </p:spPr>
      </p:pic>
      <p:sp>
        <p:nvSpPr>
          <p:cNvPr id="705" name="Freeform 705"/>
          <p:cNvSpPr/>
          <p:nvPr/>
        </p:nvSpPr>
        <p:spPr>
          <a:xfrm rot="0" flipH="0" flipV="0">
            <a:off x="3479254" y="2630998"/>
            <a:ext cx="233412" cy="147726"/>
          </a:xfrm>
          <a:custGeom>
            <a:pathLst>
              <a:path w="233412" h="147726">
                <a:moveTo>
                  <a:pt x="38582" y="0"/>
                </a:moveTo>
                <a:cubicBezTo>
                  <a:pt x="24232" y="9486"/>
                  <a:pt x="0" y="11963"/>
                  <a:pt x="3708" y="25006"/>
                </a:cubicBezTo>
                <a:cubicBezTo>
                  <a:pt x="18212" y="76212"/>
                  <a:pt x="169239" y="147726"/>
                  <a:pt x="233412" y="86410"/>
                </a:cubicBezTo>
                <a:cubicBezTo>
                  <a:pt x="220064" y="33210"/>
                  <a:pt x="111607" y="19494"/>
                  <a:pt x="38582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6" name="Picture 706"/>
          <p:cNvPicPr>
            <a:picLocks noChangeAspect="0" noChangeArrowheads="1"/>
          </p:cNvPicPr>
          <p:nvPr/>
        </p:nvPicPr>
        <p:blipFill>
          <a:blip r:embed="rId7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38297" y="2563558"/>
            <a:ext cx="327354" cy="117958"/>
          </a:xfrm>
          <a:prstGeom prst="rect">
            <a:avLst/>
          </a:prstGeom>
          <a:noFill/>
          <a:extLst/>
        </p:spPr>
      </p:pic>
      <p:sp>
        <p:nvSpPr>
          <p:cNvPr id="707" name="Freeform 707"/>
          <p:cNvSpPr/>
          <p:nvPr/>
        </p:nvSpPr>
        <p:spPr>
          <a:xfrm rot="0" flipH="0" flipV="0">
            <a:off x="3449236" y="2576260"/>
            <a:ext cx="303707" cy="123456"/>
          </a:xfrm>
          <a:custGeom>
            <a:pathLst>
              <a:path w="303707" h="123456">
                <a:moveTo>
                  <a:pt x="68465" y="0"/>
                </a:moveTo>
                <a:cubicBezTo>
                  <a:pt x="63043" y="5029"/>
                  <a:pt x="0" y="37604"/>
                  <a:pt x="1803" y="39992"/>
                </a:cubicBezTo>
                <a:cubicBezTo>
                  <a:pt x="35877" y="85280"/>
                  <a:pt x="253008" y="123456"/>
                  <a:pt x="303707" y="56108"/>
                </a:cubicBezTo>
                <a:cubicBezTo>
                  <a:pt x="281926" y="5778"/>
                  <a:pt x="143674" y="7404"/>
                  <a:pt x="68465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8" name="Picture 708"/>
          <p:cNvPicPr>
            <a:picLocks noChangeAspect="0" noChangeArrowheads="1"/>
          </p:cNvPicPr>
          <p:nvPr/>
        </p:nvPicPr>
        <p:blipFill>
          <a:blip r:embed="rId7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68809" y="2494992"/>
            <a:ext cx="323918" cy="118442"/>
          </a:xfrm>
          <a:prstGeom prst="rect">
            <a:avLst/>
          </a:prstGeom>
          <a:noFill/>
          <a:extLst/>
        </p:spPr>
      </p:pic>
      <p:sp>
        <p:nvSpPr>
          <p:cNvPr id="709" name="Freeform 709"/>
          <p:cNvSpPr/>
          <p:nvPr/>
        </p:nvSpPr>
        <p:spPr>
          <a:xfrm rot="0" flipH="0" flipV="0">
            <a:off x="3479312" y="2486608"/>
            <a:ext cx="300710" cy="130009"/>
          </a:xfrm>
          <a:custGeom>
            <a:pathLst>
              <a:path w="300710" h="130009">
                <a:moveTo>
                  <a:pt x="58902" y="39738"/>
                </a:moveTo>
                <a:cubicBezTo>
                  <a:pt x="54661" y="45808"/>
                  <a:pt x="0" y="91058"/>
                  <a:pt x="2260" y="93001"/>
                </a:cubicBezTo>
                <a:cubicBezTo>
                  <a:pt x="45199" y="130009"/>
                  <a:pt x="265505" y="121132"/>
                  <a:pt x="300710" y="44538"/>
                </a:cubicBezTo>
                <a:cubicBezTo>
                  <a:pt x="268718" y="0"/>
                  <a:pt x="133958" y="30988"/>
                  <a:pt x="58902" y="39738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0" name="Picture 710"/>
          <p:cNvPicPr>
            <a:picLocks noChangeAspect="0" noChangeArrowheads="1"/>
          </p:cNvPicPr>
          <p:nvPr/>
        </p:nvPicPr>
        <p:blipFill>
          <a:blip r:embed="rId7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69872" y="2396885"/>
            <a:ext cx="325344" cy="152750"/>
          </a:xfrm>
          <a:prstGeom prst="rect">
            <a:avLst/>
          </a:prstGeom>
          <a:noFill/>
          <a:extLst/>
        </p:spPr>
      </p:pic>
      <p:sp>
        <p:nvSpPr>
          <p:cNvPr id="711" name="Freeform 711"/>
          <p:cNvSpPr/>
          <p:nvPr/>
        </p:nvSpPr>
        <p:spPr>
          <a:xfrm rot="0" flipH="0" flipV="0">
            <a:off x="3481005" y="2384978"/>
            <a:ext cx="301510" cy="172947"/>
          </a:xfrm>
          <a:custGeom>
            <a:pathLst>
              <a:path w="301510" h="172947">
                <a:moveTo>
                  <a:pt x="3124" y="73583"/>
                </a:moveTo>
                <a:cubicBezTo>
                  <a:pt x="0" y="80275"/>
                  <a:pt x="2121" y="142429"/>
                  <a:pt x="4698" y="143966"/>
                </a:cubicBezTo>
                <a:cubicBezTo>
                  <a:pt x="53403" y="172947"/>
                  <a:pt x="280123" y="119874"/>
                  <a:pt x="301510" y="38316"/>
                </a:cubicBezTo>
                <a:cubicBezTo>
                  <a:pt x="262229" y="0"/>
                  <a:pt x="75539" y="51917"/>
                  <a:pt x="3124" y="73583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2" name="Picture 712"/>
          <p:cNvPicPr>
            <a:picLocks noChangeAspect="0" noChangeArrowheads="1"/>
          </p:cNvPicPr>
          <p:nvPr/>
        </p:nvPicPr>
        <p:blipFill>
          <a:blip r:embed="rId7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63245" y="2300097"/>
            <a:ext cx="307448" cy="204275"/>
          </a:xfrm>
          <a:prstGeom prst="rect">
            <a:avLst/>
          </a:prstGeom>
          <a:noFill/>
          <a:extLst/>
        </p:spPr>
      </p:pic>
      <p:sp>
        <p:nvSpPr>
          <p:cNvPr id="713" name="Freeform 713"/>
          <p:cNvSpPr/>
          <p:nvPr/>
        </p:nvSpPr>
        <p:spPr>
          <a:xfrm rot="0" flipH="0" flipV="0">
            <a:off x="3474556" y="2289867"/>
            <a:ext cx="283425" cy="216826"/>
          </a:xfrm>
          <a:custGeom>
            <a:pathLst>
              <a:path w="283425" h="216826">
                <a:moveTo>
                  <a:pt x="1485" y="131927"/>
                </a:moveTo>
                <a:cubicBezTo>
                  <a:pt x="0" y="139165"/>
                  <a:pt x="16559" y="199109"/>
                  <a:pt x="19417" y="199999"/>
                </a:cubicBezTo>
                <a:cubicBezTo>
                  <a:pt x="73532" y="216826"/>
                  <a:pt x="281634" y="112395"/>
                  <a:pt x="283425" y="28105"/>
                </a:cubicBezTo>
                <a:cubicBezTo>
                  <a:pt x="236307" y="0"/>
                  <a:pt x="66839" y="93993"/>
                  <a:pt x="1485" y="131927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4" name="Picture 714"/>
          <p:cNvPicPr>
            <a:picLocks noChangeAspect="0" noChangeArrowheads="1"/>
          </p:cNvPicPr>
          <p:nvPr/>
        </p:nvPicPr>
        <p:blipFill>
          <a:blip r:embed="rId7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50704" y="2153070"/>
            <a:ext cx="291231" cy="300226"/>
          </a:xfrm>
          <a:prstGeom prst="rect">
            <a:avLst/>
          </a:prstGeom>
          <a:noFill/>
          <a:extLst/>
        </p:spPr>
      </p:pic>
      <p:sp>
        <p:nvSpPr>
          <p:cNvPr id="715" name="Freeform 715"/>
          <p:cNvSpPr/>
          <p:nvPr/>
        </p:nvSpPr>
        <p:spPr>
          <a:xfrm rot="0" flipH="0" flipV="0">
            <a:off x="3463409" y="2165761"/>
            <a:ext cx="296646" cy="274853"/>
          </a:xfrm>
          <a:custGeom>
            <a:pathLst>
              <a:path w="296646" h="274853">
                <a:moveTo>
                  <a:pt x="250596" y="0"/>
                </a:moveTo>
                <a:cubicBezTo>
                  <a:pt x="168021" y="86791"/>
                  <a:pt x="92647" y="156146"/>
                  <a:pt x="0" y="226758"/>
                </a:cubicBezTo>
                <a:lnTo>
                  <a:pt x="29909" y="274853"/>
                </a:lnTo>
                <a:cubicBezTo>
                  <a:pt x="242545" y="180339"/>
                  <a:pt x="296646" y="89141"/>
                  <a:pt x="250596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6" name="Picture 716"/>
          <p:cNvPicPr>
            <a:picLocks noChangeAspect="0" noChangeArrowheads="1"/>
          </p:cNvPicPr>
          <p:nvPr/>
        </p:nvPicPr>
        <p:blipFill>
          <a:blip r:embed="rId7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28479" y="2020914"/>
            <a:ext cx="253500" cy="393000"/>
          </a:xfrm>
          <a:prstGeom prst="rect">
            <a:avLst/>
          </a:prstGeom>
          <a:noFill/>
          <a:extLst/>
        </p:spPr>
      </p:pic>
      <p:sp>
        <p:nvSpPr>
          <p:cNvPr id="717" name="Freeform 717"/>
          <p:cNvSpPr/>
          <p:nvPr/>
        </p:nvSpPr>
        <p:spPr>
          <a:xfrm rot="0" flipH="0" flipV="0">
            <a:off x="3441176" y="2033608"/>
            <a:ext cx="275018" cy="367601"/>
          </a:xfrm>
          <a:custGeom>
            <a:pathLst>
              <a:path w="275018" h="367601">
                <a:moveTo>
                  <a:pt x="193802" y="0"/>
                </a:moveTo>
                <a:cubicBezTo>
                  <a:pt x="148019" y="118313"/>
                  <a:pt x="117933" y="189356"/>
                  <a:pt x="25273" y="259956"/>
                </a:cubicBezTo>
                <a:lnTo>
                  <a:pt x="0" y="367601"/>
                </a:lnTo>
                <a:cubicBezTo>
                  <a:pt x="212623" y="273088"/>
                  <a:pt x="275018" y="70129"/>
                  <a:pt x="193802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Freeform 718"/>
          <p:cNvSpPr/>
          <p:nvPr/>
        </p:nvSpPr>
        <p:spPr>
          <a:xfrm rot="0" flipH="0" flipV="0">
            <a:off x="3247959" y="2189404"/>
            <a:ext cx="442226" cy="692568"/>
          </a:xfrm>
          <a:custGeom>
            <a:pathLst>
              <a:path w="442226" h="692568">
                <a:moveTo>
                  <a:pt x="45148" y="592467"/>
                </a:moveTo>
                <a:cubicBezTo>
                  <a:pt x="52145" y="636624"/>
                  <a:pt x="59295" y="656348"/>
                  <a:pt x="72503" y="692568"/>
                </a:cubicBezTo>
                <a:cubicBezTo>
                  <a:pt x="66547" y="647407"/>
                  <a:pt x="69557" y="643355"/>
                  <a:pt x="68973" y="606094"/>
                </a:cubicBezTo>
                <a:moveTo>
                  <a:pt x="72173" y="556819"/>
                </a:moveTo>
                <a:cubicBezTo>
                  <a:pt x="93331" y="596188"/>
                  <a:pt x="116382" y="630033"/>
                  <a:pt x="140804" y="659903"/>
                </a:cubicBezTo>
                <a:cubicBezTo>
                  <a:pt x="117995" y="620013"/>
                  <a:pt x="100100" y="582549"/>
                  <a:pt x="87273" y="547548"/>
                </a:cubicBezTo>
                <a:moveTo>
                  <a:pt x="136346" y="549376"/>
                </a:moveTo>
                <a:cubicBezTo>
                  <a:pt x="159714" y="587502"/>
                  <a:pt x="184632" y="619987"/>
                  <a:pt x="210705" y="648397"/>
                </a:cubicBezTo>
                <a:cubicBezTo>
                  <a:pt x="185673" y="609878"/>
                  <a:pt x="165696" y="573494"/>
                  <a:pt x="150888" y="539267"/>
                </a:cubicBezTo>
                <a:moveTo>
                  <a:pt x="182028" y="528739"/>
                </a:moveTo>
                <a:cubicBezTo>
                  <a:pt x="233743" y="582282"/>
                  <a:pt x="229386" y="572935"/>
                  <a:pt x="279107" y="613701"/>
                </a:cubicBezTo>
                <a:cubicBezTo>
                  <a:pt x="234936" y="566483"/>
                  <a:pt x="217969" y="551700"/>
                  <a:pt x="179907" y="502742"/>
                </a:cubicBezTo>
                <a:moveTo>
                  <a:pt x="206704" y="497522"/>
                </a:moveTo>
                <a:cubicBezTo>
                  <a:pt x="266254" y="542150"/>
                  <a:pt x="267194" y="538467"/>
                  <a:pt x="325259" y="564680"/>
                </a:cubicBezTo>
                <a:cubicBezTo>
                  <a:pt x="267156" y="531317"/>
                  <a:pt x="245833" y="514477"/>
                  <a:pt x="200456" y="472186"/>
                </a:cubicBezTo>
                <a:moveTo>
                  <a:pt x="202602" y="461797"/>
                </a:moveTo>
                <a:cubicBezTo>
                  <a:pt x="278078" y="491972"/>
                  <a:pt x="323252" y="507708"/>
                  <a:pt x="386485" y="510857"/>
                </a:cubicBezTo>
                <a:cubicBezTo>
                  <a:pt x="320585" y="499834"/>
                  <a:pt x="278700" y="488251"/>
                  <a:pt x="223671" y="459638"/>
                </a:cubicBezTo>
                <a:moveTo>
                  <a:pt x="226719" y="425183"/>
                </a:moveTo>
                <a:cubicBezTo>
                  <a:pt x="306412" y="441160"/>
                  <a:pt x="356513" y="446862"/>
                  <a:pt x="418235" y="434124"/>
                </a:cubicBezTo>
                <a:cubicBezTo>
                  <a:pt x="351421" y="435280"/>
                  <a:pt x="306336" y="437375"/>
                  <a:pt x="247027" y="419252"/>
                </a:cubicBezTo>
                <a:moveTo>
                  <a:pt x="233196" y="370421"/>
                </a:moveTo>
                <a:cubicBezTo>
                  <a:pt x="314222" y="376872"/>
                  <a:pt x="364641" y="376618"/>
                  <a:pt x="424433" y="356692"/>
                </a:cubicBezTo>
                <a:cubicBezTo>
                  <a:pt x="358152" y="363283"/>
                  <a:pt x="315238" y="368871"/>
                  <a:pt x="254202" y="357886"/>
                </a:cubicBezTo>
                <a:moveTo>
                  <a:pt x="256907" y="329349"/>
                </a:moveTo>
                <a:cubicBezTo>
                  <a:pt x="336993" y="315582"/>
                  <a:pt x="389203" y="297421"/>
                  <a:pt x="442226" y="263334"/>
                </a:cubicBezTo>
                <a:cubicBezTo>
                  <a:pt x="379615" y="286093"/>
                  <a:pt x="335393" y="301892"/>
                  <a:pt x="273532" y="306324"/>
                </a:cubicBezTo>
                <a:moveTo>
                  <a:pt x="246392" y="274726"/>
                </a:moveTo>
                <a:cubicBezTo>
                  <a:pt x="323684" y="249631"/>
                  <a:pt x="372744" y="224180"/>
                  <a:pt x="420356" y="182880"/>
                </a:cubicBezTo>
                <a:cubicBezTo>
                  <a:pt x="361644" y="214350"/>
                  <a:pt x="320141" y="236321"/>
                  <a:pt x="259549" y="249555"/>
                </a:cubicBezTo>
                <a:moveTo>
                  <a:pt x="256412" y="224726"/>
                </a:moveTo>
                <a:cubicBezTo>
                  <a:pt x="325970" y="182727"/>
                  <a:pt x="367664" y="142811"/>
                  <a:pt x="404608" y="91745"/>
                </a:cubicBezTo>
                <a:cubicBezTo>
                  <a:pt x="354596" y="135750"/>
                  <a:pt x="319493" y="170548"/>
                  <a:pt x="263499" y="197218"/>
                </a:cubicBezTo>
                <a:moveTo>
                  <a:pt x="234035" y="164109"/>
                </a:moveTo>
                <a:cubicBezTo>
                  <a:pt x="295668" y="111125"/>
                  <a:pt x="335025" y="56210"/>
                  <a:pt x="358926" y="0"/>
                </a:cubicBezTo>
                <a:cubicBezTo>
                  <a:pt x="325932" y="52844"/>
                  <a:pt x="287248" y="100190"/>
                  <a:pt x="236460" y="135801"/>
                </a:cubicBezTo>
                <a:moveTo>
                  <a:pt x="10389" y="689799"/>
                </a:moveTo>
                <a:cubicBezTo>
                  <a:pt x="17234" y="669733"/>
                  <a:pt x="18669" y="650925"/>
                  <a:pt x="16345" y="633018"/>
                </a:cubicBezTo>
                <a:moveTo>
                  <a:pt x="10389" y="689799"/>
                </a:moveTo>
                <a:cubicBezTo>
                  <a:pt x="11620" y="667587"/>
                  <a:pt x="7912" y="643406"/>
                  <a:pt x="0" y="626033"/>
                </a:cubicBezTo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9" name="Picture 719"/>
          <p:cNvPicPr>
            <a:picLocks noChangeAspect="0" noChangeArrowheads="1"/>
          </p:cNvPicPr>
          <p:nvPr/>
        </p:nvPicPr>
        <p:blipFill>
          <a:blip r:embed="rId7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35083" y="2698039"/>
            <a:ext cx="68706" cy="149530"/>
          </a:xfrm>
          <a:prstGeom prst="rect">
            <a:avLst/>
          </a:prstGeom>
          <a:noFill/>
          <a:extLst/>
        </p:spPr>
      </p:pic>
      <p:sp>
        <p:nvSpPr>
          <p:cNvPr id="720" name="Freeform 720"/>
          <p:cNvSpPr/>
          <p:nvPr/>
        </p:nvSpPr>
        <p:spPr>
          <a:xfrm rot="0" flipH="0" flipV="0">
            <a:off x="3247790" y="2710739"/>
            <a:ext cx="51638" cy="124129"/>
          </a:xfrm>
          <a:custGeom>
            <a:pathLst>
              <a:path w="51638" h="124129">
                <a:moveTo>
                  <a:pt x="0" y="0"/>
                </a:moveTo>
                <a:lnTo>
                  <a:pt x="32511" y="13728"/>
                </a:lnTo>
                <a:cubicBezTo>
                  <a:pt x="41782" y="58000"/>
                  <a:pt x="51638" y="94945"/>
                  <a:pt x="31889" y="124129"/>
                </a:cubicBezTo>
                <a:cubicBezTo>
                  <a:pt x="17830" y="116471"/>
                  <a:pt x="5575" y="106298"/>
                  <a:pt x="152" y="86753"/>
                </a:cubicBezTo>
                <a:lnTo>
                  <a:pt x="0" y="0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Freeform 721"/>
          <p:cNvSpPr/>
          <p:nvPr/>
        </p:nvSpPr>
        <p:spPr>
          <a:xfrm rot="0" flipH="0" flipV="0">
            <a:off x="3255975" y="2724766"/>
            <a:ext cx="13550" cy="54736"/>
          </a:xfrm>
          <a:custGeom>
            <a:pathLst>
              <a:path w="13550" h="54736">
                <a:moveTo>
                  <a:pt x="0" y="0"/>
                </a:moveTo>
                <a:cubicBezTo>
                  <a:pt x="1587" y="21081"/>
                  <a:pt x="6616" y="41757"/>
                  <a:pt x="13550" y="54736"/>
                </a:cubicBezTo>
                <a:cubicBezTo>
                  <a:pt x="11518" y="41008"/>
                  <a:pt x="6921" y="23075"/>
                  <a:pt x="8115" y="6629"/>
                </a:cubicBezTo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2" name="Picture 722"/>
          <p:cNvPicPr>
            <a:picLocks noChangeAspect="0" noChangeArrowheads="1"/>
          </p:cNvPicPr>
          <p:nvPr/>
        </p:nvPicPr>
        <p:blipFill>
          <a:blip r:embed="rId7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53485" y="2672322"/>
            <a:ext cx="96159" cy="163703"/>
          </a:xfrm>
          <a:prstGeom prst="rect">
            <a:avLst/>
          </a:prstGeom>
          <a:noFill/>
          <a:extLst/>
        </p:spPr>
      </p:pic>
      <p:sp>
        <p:nvSpPr>
          <p:cNvPr id="723" name="Freeform 723"/>
          <p:cNvSpPr/>
          <p:nvPr/>
        </p:nvSpPr>
        <p:spPr>
          <a:xfrm rot="0" flipH="0" flipV="0">
            <a:off x="3266194" y="2685024"/>
            <a:ext cx="83388" cy="138302"/>
          </a:xfrm>
          <a:custGeom>
            <a:pathLst>
              <a:path w="83388" h="138302">
                <a:moveTo>
                  <a:pt x="0" y="7086"/>
                </a:moveTo>
                <a:lnTo>
                  <a:pt x="56959" y="0"/>
                </a:lnTo>
                <a:cubicBezTo>
                  <a:pt x="66243" y="44271"/>
                  <a:pt x="83388" y="97802"/>
                  <a:pt x="55549" y="138302"/>
                </a:cubicBezTo>
                <a:cubicBezTo>
                  <a:pt x="41490" y="130618"/>
                  <a:pt x="31153" y="116115"/>
                  <a:pt x="23812" y="100913"/>
                </a:cubicBezTo>
                <a:lnTo>
                  <a:pt x="0" y="7086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Freeform 724"/>
          <p:cNvSpPr/>
          <p:nvPr/>
        </p:nvSpPr>
        <p:spPr>
          <a:xfrm rot="0" flipH="0" flipV="0">
            <a:off x="3297039" y="2689586"/>
            <a:ext cx="14973" cy="67690"/>
          </a:xfrm>
          <a:custGeom>
            <a:pathLst>
              <a:path w="14973" h="67690">
                <a:moveTo>
                  <a:pt x="0" y="0"/>
                </a:moveTo>
                <a:cubicBezTo>
                  <a:pt x="1574" y="21081"/>
                  <a:pt x="8000" y="54686"/>
                  <a:pt x="14973" y="67690"/>
                </a:cubicBezTo>
                <a:cubicBezTo>
                  <a:pt x="12915" y="53936"/>
                  <a:pt x="4889" y="28524"/>
                  <a:pt x="6083" y="12090"/>
                </a:cubicBezTo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5" name="Picture 725"/>
          <p:cNvPicPr>
            <a:picLocks noChangeAspect="0" noChangeArrowheads="1"/>
          </p:cNvPicPr>
          <p:nvPr/>
        </p:nvPicPr>
        <p:blipFill>
          <a:blip r:embed="rId7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78276" y="2643341"/>
            <a:ext cx="127468" cy="160477"/>
          </a:xfrm>
          <a:prstGeom prst="rect">
            <a:avLst/>
          </a:prstGeom>
          <a:noFill/>
          <a:extLst/>
        </p:spPr>
      </p:pic>
      <p:sp>
        <p:nvSpPr>
          <p:cNvPr id="726" name="Freeform 726"/>
          <p:cNvSpPr/>
          <p:nvPr/>
        </p:nvSpPr>
        <p:spPr>
          <a:xfrm rot="0" flipH="0" flipV="0">
            <a:off x="3290986" y="2656036"/>
            <a:ext cx="110566" cy="135076"/>
          </a:xfrm>
          <a:custGeom>
            <a:pathLst>
              <a:path w="110566" h="135076">
                <a:moveTo>
                  <a:pt x="0" y="32892"/>
                </a:moveTo>
                <a:lnTo>
                  <a:pt x="60629" y="0"/>
                </a:lnTo>
                <a:cubicBezTo>
                  <a:pt x="85318" y="37895"/>
                  <a:pt x="110566" y="87235"/>
                  <a:pt x="99288" y="135076"/>
                </a:cubicBezTo>
                <a:cubicBezTo>
                  <a:pt x="45123" y="127672"/>
                  <a:pt x="23456" y="65810"/>
                  <a:pt x="0" y="32892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7" name="Picture 727"/>
          <p:cNvPicPr>
            <a:picLocks noChangeAspect="0" noChangeArrowheads="1"/>
          </p:cNvPicPr>
          <p:nvPr/>
        </p:nvPicPr>
        <p:blipFill>
          <a:blip r:embed="rId7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14788" y="2613216"/>
            <a:ext cx="147087" cy="150037"/>
          </a:xfrm>
          <a:prstGeom prst="rect">
            <a:avLst/>
          </a:prstGeom>
          <a:noFill/>
          <a:extLst/>
        </p:spPr>
      </p:pic>
      <p:sp>
        <p:nvSpPr>
          <p:cNvPr id="728" name="Freeform 728"/>
          <p:cNvSpPr/>
          <p:nvPr/>
        </p:nvSpPr>
        <p:spPr>
          <a:xfrm rot="0" flipH="0" flipV="0">
            <a:off x="3327487" y="2625908"/>
            <a:ext cx="133819" cy="133489"/>
          </a:xfrm>
          <a:custGeom>
            <a:pathLst>
              <a:path w="133819" h="133489">
                <a:moveTo>
                  <a:pt x="0" y="45186"/>
                </a:moveTo>
                <a:lnTo>
                  <a:pt x="52108" y="0"/>
                </a:lnTo>
                <a:cubicBezTo>
                  <a:pt x="84391" y="31699"/>
                  <a:pt x="133819" y="55244"/>
                  <a:pt x="118973" y="123583"/>
                </a:cubicBezTo>
                <a:cubicBezTo>
                  <a:pt x="63868" y="133489"/>
                  <a:pt x="29984" y="72287"/>
                  <a:pt x="0" y="45186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9" name="Picture 729"/>
          <p:cNvPicPr>
            <a:picLocks noChangeAspect="0" noChangeArrowheads="1"/>
          </p:cNvPicPr>
          <p:nvPr/>
        </p:nvPicPr>
        <p:blipFill>
          <a:blip r:embed="rId7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34207" y="2583016"/>
            <a:ext cx="183159" cy="132100"/>
          </a:xfrm>
          <a:prstGeom prst="rect">
            <a:avLst/>
          </a:prstGeom>
          <a:noFill/>
          <a:extLst/>
        </p:spPr>
      </p:pic>
      <p:sp>
        <p:nvSpPr>
          <p:cNvPr id="730" name="Freeform 730"/>
          <p:cNvSpPr/>
          <p:nvPr/>
        </p:nvSpPr>
        <p:spPr>
          <a:xfrm rot="0" flipH="0" flipV="0">
            <a:off x="3346904" y="2595708"/>
            <a:ext cx="157758" cy="125373"/>
          </a:xfrm>
          <a:custGeom>
            <a:pathLst>
              <a:path w="157758" h="125373">
                <a:moveTo>
                  <a:pt x="20294" y="61340"/>
                </a:moveTo>
                <a:lnTo>
                  <a:pt x="0" y="5016"/>
                </a:lnTo>
                <a:lnTo>
                  <a:pt x="53936" y="0"/>
                </a:lnTo>
                <a:cubicBezTo>
                  <a:pt x="94995" y="19126"/>
                  <a:pt x="156539" y="18364"/>
                  <a:pt x="157758" y="98805"/>
                </a:cubicBezTo>
                <a:cubicBezTo>
                  <a:pt x="108470" y="125373"/>
                  <a:pt x="57238" y="77761"/>
                  <a:pt x="20294" y="6134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1" name="Picture 731"/>
          <p:cNvPicPr>
            <a:picLocks noChangeAspect="0" noChangeArrowheads="1"/>
          </p:cNvPicPr>
          <p:nvPr/>
        </p:nvPicPr>
        <p:blipFill>
          <a:blip r:embed="rId7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34296" y="2549601"/>
            <a:ext cx="212178" cy="109286"/>
          </a:xfrm>
          <a:prstGeom prst="rect">
            <a:avLst/>
          </a:prstGeom>
          <a:noFill/>
          <a:extLst/>
        </p:spPr>
      </p:pic>
      <p:sp>
        <p:nvSpPr>
          <p:cNvPr id="732" name="Freeform 732"/>
          <p:cNvSpPr/>
          <p:nvPr/>
        </p:nvSpPr>
        <p:spPr>
          <a:xfrm rot="0" flipH="0" flipV="0">
            <a:off x="3347012" y="2562305"/>
            <a:ext cx="186765" cy="101713"/>
          </a:xfrm>
          <a:custGeom>
            <a:pathLst>
              <a:path w="186765" h="101713">
                <a:moveTo>
                  <a:pt x="44284" y="66230"/>
                </a:moveTo>
                <a:lnTo>
                  <a:pt x="0" y="48958"/>
                </a:lnTo>
                <a:lnTo>
                  <a:pt x="63549" y="0"/>
                </a:lnTo>
                <a:cubicBezTo>
                  <a:pt x="107860" y="9119"/>
                  <a:pt x="157301" y="9741"/>
                  <a:pt x="186765" y="67550"/>
                </a:cubicBezTo>
                <a:cubicBezTo>
                  <a:pt x="145833" y="101713"/>
                  <a:pt x="84187" y="72706"/>
                  <a:pt x="44284" y="6623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3" name="Picture 733"/>
          <p:cNvPicPr>
            <a:picLocks noChangeAspect="0" noChangeArrowheads="1"/>
          </p:cNvPicPr>
          <p:nvPr/>
        </p:nvPicPr>
        <p:blipFill>
          <a:blip r:embed="rId7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29990" y="2494204"/>
            <a:ext cx="235889" cy="113087"/>
          </a:xfrm>
          <a:prstGeom prst="rect">
            <a:avLst/>
          </a:prstGeom>
          <a:noFill/>
          <a:extLst/>
        </p:spPr>
      </p:pic>
      <p:sp>
        <p:nvSpPr>
          <p:cNvPr id="734" name="Freeform 734"/>
          <p:cNvSpPr/>
          <p:nvPr/>
        </p:nvSpPr>
        <p:spPr>
          <a:xfrm rot="0" flipH="0" flipV="0">
            <a:off x="3342689" y="2506503"/>
            <a:ext cx="210476" cy="109993"/>
          </a:xfrm>
          <a:custGeom>
            <a:pathLst>
              <a:path w="210476" h="109993">
                <a:moveTo>
                  <a:pt x="53555" y="81749"/>
                </a:moveTo>
                <a:lnTo>
                  <a:pt x="0" y="51523"/>
                </a:lnTo>
                <a:lnTo>
                  <a:pt x="24879" y="431"/>
                </a:lnTo>
                <a:cubicBezTo>
                  <a:pt x="70115" y="0"/>
                  <a:pt x="169506" y="3543"/>
                  <a:pt x="210476" y="53822"/>
                </a:cubicBezTo>
                <a:cubicBezTo>
                  <a:pt x="165975" y="109993"/>
                  <a:pt x="93928" y="79679"/>
                  <a:pt x="53555" y="81749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5" name="Picture 735"/>
          <p:cNvPicPr>
            <a:picLocks noChangeAspect="0" noChangeArrowheads="1"/>
          </p:cNvPicPr>
          <p:nvPr/>
        </p:nvPicPr>
        <p:blipFill>
          <a:blip r:embed="rId7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15652" y="2441918"/>
            <a:ext cx="259117" cy="131776"/>
          </a:xfrm>
          <a:prstGeom prst="rect">
            <a:avLst/>
          </a:prstGeom>
          <a:noFill/>
          <a:extLst/>
        </p:spPr>
      </p:pic>
      <p:sp>
        <p:nvSpPr>
          <p:cNvPr id="736" name="Freeform 736"/>
          <p:cNvSpPr/>
          <p:nvPr/>
        </p:nvSpPr>
        <p:spPr>
          <a:xfrm rot="0" flipH="0" flipV="0">
            <a:off x="3328339" y="2438064"/>
            <a:ext cx="233730" cy="122922"/>
          </a:xfrm>
          <a:custGeom>
            <a:pathLst>
              <a:path w="233730" h="122922">
                <a:moveTo>
                  <a:pt x="52527" y="116268"/>
                </a:moveTo>
                <a:lnTo>
                  <a:pt x="19584" y="122922"/>
                </a:lnTo>
                <a:lnTo>
                  <a:pt x="30404" y="91885"/>
                </a:lnTo>
                <a:lnTo>
                  <a:pt x="0" y="74117"/>
                </a:lnTo>
                <a:lnTo>
                  <a:pt x="14720" y="34354"/>
                </a:lnTo>
                <a:cubicBezTo>
                  <a:pt x="58165" y="21755"/>
                  <a:pt x="180720" y="0"/>
                  <a:pt x="233730" y="37389"/>
                </a:cubicBezTo>
                <a:cubicBezTo>
                  <a:pt x="205981" y="103467"/>
                  <a:pt x="90842" y="103403"/>
                  <a:pt x="52527" y="116268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7" name="Picture 737"/>
          <p:cNvPicPr>
            <a:picLocks noChangeAspect="0" noChangeArrowheads="1"/>
          </p:cNvPicPr>
          <p:nvPr/>
        </p:nvPicPr>
        <p:blipFill>
          <a:blip r:embed="rId7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06889" y="2372068"/>
            <a:ext cx="242811" cy="154102"/>
          </a:xfrm>
          <a:prstGeom prst="rect">
            <a:avLst/>
          </a:prstGeom>
          <a:noFill/>
          <a:extLst/>
        </p:spPr>
      </p:pic>
      <p:sp>
        <p:nvSpPr>
          <p:cNvPr id="738" name="Freeform 738"/>
          <p:cNvSpPr/>
          <p:nvPr/>
        </p:nvSpPr>
        <p:spPr>
          <a:xfrm rot="0" flipH="0" flipV="0">
            <a:off x="3319584" y="2362159"/>
            <a:ext cx="217410" cy="151307"/>
          </a:xfrm>
          <a:custGeom>
            <a:pathLst>
              <a:path w="217410" h="151307">
                <a:moveTo>
                  <a:pt x="95338" y="134124"/>
                </a:moveTo>
                <a:lnTo>
                  <a:pt x="18796" y="151307"/>
                </a:lnTo>
                <a:lnTo>
                  <a:pt x="0" y="124930"/>
                </a:lnTo>
                <a:lnTo>
                  <a:pt x="4470" y="82766"/>
                </a:lnTo>
                <a:cubicBezTo>
                  <a:pt x="43459" y="59817"/>
                  <a:pt x="158037" y="0"/>
                  <a:pt x="217410" y="31636"/>
                </a:cubicBezTo>
                <a:cubicBezTo>
                  <a:pt x="206856" y="102527"/>
                  <a:pt x="129285" y="112192"/>
                  <a:pt x="95338" y="134124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Freeform 739"/>
          <p:cNvSpPr/>
          <p:nvPr/>
        </p:nvSpPr>
        <p:spPr>
          <a:xfrm rot="0" flipH="0" flipV="0">
            <a:off x="3329933" y="2437140"/>
            <a:ext cx="168096" cy="319405"/>
          </a:xfrm>
          <a:custGeom>
            <a:pathLst>
              <a:path w="168096" h="319405">
                <a:moveTo>
                  <a:pt x="1955" y="73406"/>
                </a:moveTo>
                <a:cubicBezTo>
                  <a:pt x="26554" y="69914"/>
                  <a:pt x="127951" y="13564"/>
                  <a:pt x="133222" y="0"/>
                </a:cubicBezTo>
                <a:cubicBezTo>
                  <a:pt x="100646" y="19635"/>
                  <a:pt x="67575" y="41834"/>
                  <a:pt x="32181" y="55080"/>
                </a:cubicBezTo>
                <a:cubicBezTo>
                  <a:pt x="14655" y="61634"/>
                  <a:pt x="6412" y="71692"/>
                  <a:pt x="4863" y="71324"/>
                </a:cubicBezTo>
                <a:moveTo>
                  <a:pt x="76605" y="79311"/>
                </a:moveTo>
                <a:cubicBezTo>
                  <a:pt x="97687" y="80632"/>
                  <a:pt x="148995" y="67450"/>
                  <a:pt x="160577" y="61100"/>
                </a:cubicBezTo>
                <a:cubicBezTo>
                  <a:pt x="152030" y="63945"/>
                  <a:pt x="83984" y="75730"/>
                  <a:pt x="79259" y="73418"/>
                </a:cubicBezTo>
                <a:moveTo>
                  <a:pt x="80618" y="125158"/>
                </a:moveTo>
                <a:cubicBezTo>
                  <a:pt x="101700" y="126479"/>
                  <a:pt x="154291" y="127622"/>
                  <a:pt x="168096" y="122478"/>
                </a:cubicBezTo>
                <a:cubicBezTo>
                  <a:pt x="160844" y="122567"/>
                  <a:pt x="89597" y="123901"/>
                  <a:pt x="84886" y="121564"/>
                </a:cubicBezTo>
                <a:moveTo>
                  <a:pt x="57758" y="164261"/>
                </a:moveTo>
                <a:cubicBezTo>
                  <a:pt x="77837" y="170865"/>
                  <a:pt x="133615" y="185585"/>
                  <a:pt x="148284" y="184137"/>
                </a:cubicBezTo>
                <a:cubicBezTo>
                  <a:pt x="141261" y="182371"/>
                  <a:pt x="72249" y="160629"/>
                  <a:pt x="68287" y="157187"/>
                </a:cubicBezTo>
                <a:moveTo>
                  <a:pt x="59828" y="206552"/>
                </a:moveTo>
                <a:cubicBezTo>
                  <a:pt x="78180" y="217017"/>
                  <a:pt x="121169" y="237032"/>
                  <a:pt x="135825" y="238518"/>
                </a:cubicBezTo>
                <a:cubicBezTo>
                  <a:pt x="129272" y="235381"/>
                  <a:pt x="78116" y="209651"/>
                  <a:pt x="74916" y="205485"/>
                </a:cubicBezTo>
                <a:moveTo>
                  <a:pt x="30276" y="226936"/>
                </a:moveTo>
                <a:cubicBezTo>
                  <a:pt x="43179" y="243687"/>
                  <a:pt x="75056" y="278765"/>
                  <a:pt x="87997" y="285813"/>
                </a:cubicBezTo>
                <a:cubicBezTo>
                  <a:pt x="83171" y="280377"/>
                  <a:pt x="45947" y="236867"/>
                  <a:pt x="44601" y="231787"/>
                </a:cubicBezTo>
                <a:moveTo>
                  <a:pt x="0" y="260070"/>
                </a:moveTo>
                <a:cubicBezTo>
                  <a:pt x="8216" y="279539"/>
                  <a:pt x="25056" y="309321"/>
                  <a:pt x="35825" y="319405"/>
                </a:cubicBezTo>
                <a:cubicBezTo>
                  <a:pt x="32523" y="312940"/>
                  <a:pt x="9841" y="269989"/>
                  <a:pt x="9816" y="264731"/>
                </a:cubicBezTo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0" name="Picture 740"/>
          <p:cNvPicPr>
            <a:picLocks noChangeAspect="0" noChangeArrowheads="1"/>
          </p:cNvPicPr>
          <p:nvPr/>
        </p:nvPicPr>
        <p:blipFill>
          <a:blip r:embed="rId7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06838" y="2245958"/>
            <a:ext cx="200535" cy="287515"/>
          </a:xfrm>
          <a:prstGeom prst="rect">
            <a:avLst/>
          </a:prstGeom>
          <a:noFill/>
          <a:extLst/>
        </p:spPr>
      </p:pic>
      <p:sp>
        <p:nvSpPr>
          <p:cNvPr id="741" name="Freeform 741"/>
          <p:cNvSpPr/>
          <p:nvPr/>
        </p:nvSpPr>
        <p:spPr>
          <a:xfrm rot="0" flipH="0" flipV="0">
            <a:off x="3319541" y="2258655"/>
            <a:ext cx="205015" cy="262115"/>
          </a:xfrm>
          <a:custGeom>
            <a:pathLst>
              <a:path w="205015" h="262115">
                <a:moveTo>
                  <a:pt x="163893" y="0"/>
                </a:moveTo>
                <a:cubicBezTo>
                  <a:pt x="133972" y="51346"/>
                  <a:pt x="104191" y="96647"/>
                  <a:pt x="56985" y="137223"/>
                </a:cubicBezTo>
                <a:lnTo>
                  <a:pt x="0" y="262115"/>
                </a:lnTo>
                <a:cubicBezTo>
                  <a:pt x="129489" y="179959"/>
                  <a:pt x="205015" y="108038"/>
                  <a:pt x="163893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Freeform 742"/>
          <p:cNvSpPr/>
          <p:nvPr/>
        </p:nvSpPr>
        <p:spPr>
          <a:xfrm rot="0" flipH="0" flipV="0">
            <a:off x="3335075" y="2379534"/>
            <a:ext cx="97357" cy="92887"/>
          </a:xfrm>
          <a:custGeom>
            <a:pathLst>
              <a:path w="97357" h="92887">
                <a:moveTo>
                  <a:pt x="7988" y="92887"/>
                </a:moveTo>
                <a:cubicBezTo>
                  <a:pt x="28079" y="87261"/>
                  <a:pt x="89839" y="13982"/>
                  <a:pt x="97357" y="0"/>
                </a:cubicBezTo>
                <a:cubicBezTo>
                  <a:pt x="78841" y="21996"/>
                  <a:pt x="11518" y="91198"/>
                  <a:pt x="0" y="88430"/>
                </a:cubicBezTo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3" name="Picture 743"/>
          <p:cNvPicPr>
            <a:picLocks noChangeAspect="0" noChangeArrowheads="1"/>
          </p:cNvPicPr>
          <p:nvPr/>
        </p:nvPicPr>
        <p:blipFill>
          <a:blip r:embed="rId7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17824" y="2368601"/>
            <a:ext cx="225755" cy="380868"/>
          </a:xfrm>
          <a:prstGeom prst="rect">
            <a:avLst/>
          </a:prstGeom>
          <a:noFill/>
          <a:extLst/>
        </p:spPr>
      </p:pic>
      <p:sp>
        <p:nvSpPr>
          <p:cNvPr id="744" name="Freeform 744"/>
          <p:cNvSpPr/>
          <p:nvPr/>
        </p:nvSpPr>
        <p:spPr>
          <a:xfrm rot="0" flipH="0" flipV="0">
            <a:off x="3211922" y="2381295"/>
            <a:ext cx="218947" cy="356120"/>
          </a:xfrm>
          <a:custGeom>
            <a:pathLst>
              <a:path w="218947" h="356120">
                <a:moveTo>
                  <a:pt x="160858" y="0"/>
                </a:moveTo>
                <a:cubicBezTo>
                  <a:pt x="131763" y="66179"/>
                  <a:pt x="78385" y="63030"/>
                  <a:pt x="42304" y="94830"/>
                </a:cubicBezTo>
                <a:cubicBezTo>
                  <a:pt x="0" y="132105"/>
                  <a:pt x="107480" y="176555"/>
                  <a:pt x="18593" y="193103"/>
                </a:cubicBezTo>
                <a:lnTo>
                  <a:pt x="36373" y="333451"/>
                </a:lnTo>
                <a:cubicBezTo>
                  <a:pt x="43193" y="349465"/>
                  <a:pt x="54229" y="356120"/>
                  <a:pt x="68593" y="355422"/>
                </a:cubicBezTo>
                <a:cubicBezTo>
                  <a:pt x="83058" y="344411"/>
                  <a:pt x="85306" y="329438"/>
                  <a:pt x="81445" y="312496"/>
                </a:cubicBezTo>
                <a:lnTo>
                  <a:pt x="83236" y="311200"/>
                </a:lnTo>
                <a:cubicBezTo>
                  <a:pt x="95555" y="333578"/>
                  <a:pt x="112205" y="338315"/>
                  <a:pt x="131001" y="334289"/>
                </a:cubicBezTo>
                <a:cubicBezTo>
                  <a:pt x="143726" y="316052"/>
                  <a:pt x="147104" y="298373"/>
                  <a:pt x="133414" y="281736"/>
                </a:cubicBezTo>
                <a:lnTo>
                  <a:pt x="136309" y="279374"/>
                </a:lnTo>
                <a:cubicBezTo>
                  <a:pt x="160173" y="299516"/>
                  <a:pt x="180746" y="296049"/>
                  <a:pt x="198691" y="273608"/>
                </a:cubicBezTo>
                <a:cubicBezTo>
                  <a:pt x="192087" y="247141"/>
                  <a:pt x="175043" y="230873"/>
                  <a:pt x="144717" y="227584"/>
                </a:cubicBezTo>
                <a:lnTo>
                  <a:pt x="144806" y="225158"/>
                </a:lnTo>
                <a:cubicBezTo>
                  <a:pt x="175602" y="226885"/>
                  <a:pt x="201637" y="217589"/>
                  <a:pt x="218947" y="188023"/>
                </a:cubicBezTo>
                <a:cubicBezTo>
                  <a:pt x="204266" y="167322"/>
                  <a:pt x="176504" y="166484"/>
                  <a:pt x="140272" y="175247"/>
                </a:cubicBezTo>
                <a:cubicBezTo>
                  <a:pt x="140234" y="175260"/>
                  <a:pt x="139141" y="171856"/>
                  <a:pt x="139865" y="171754"/>
                </a:cubicBezTo>
                <a:cubicBezTo>
                  <a:pt x="148921" y="170459"/>
                  <a:pt x="212458" y="162623"/>
                  <a:pt x="213397" y="103809"/>
                </a:cubicBezTo>
                <a:cubicBezTo>
                  <a:pt x="158534" y="93573"/>
                  <a:pt x="133211" y="124091"/>
                  <a:pt x="128347" y="129362"/>
                </a:cubicBezTo>
                <a:cubicBezTo>
                  <a:pt x="127813" y="129908"/>
                  <a:pt x="124384" y="126987"/>
                  <a:pt x="124384" y="126987"/>
                </a:cubicBezTo>
                <a:cubicBezTo>
                  <a:pt x="171284" y="86156"/>
                  <a:pt x="173977" y="43980"/>
                  <a:pt x="160858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Freeform 745"/>
          <p:cNvSpPr/>
          <p:nvPr/>
        </p:nvSpPr>
        <p:spPr>
          <a:xfrm rot="0" flipH="0" flipV="0">
            <a:off x="2680004" y="2576361"/>
            <a:ext cx="565950" cy="650938"/>
          </a:xfrm>
          <a:custGeom>
            <a:pathLst>
              <a:path w="565950" h="650938">
                <a:moveTo>
                  <a:pt x="0" y="0"/>
                </a:moveTo>
                <a:lnTo>
                  <a:pt x="565950" y="0"/>
                </a:lnTo>
                <a:lnTo>
                  <a:pt x="565950" y="650938"/>
                </a:lnTo>
                <a:lnTo>
                  <a:pt x="0" y="650938"/>
                </a:lnTo>
                <a:lnTo>
                  <a:pt x="0" y="0"/>
                </a:lnTo>
                <a:close/>
              </a:path>
            </a:pathLst>
          </a:custGeom>
          <a:solidFill>
            <a:srgbClr val="E5463C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Freeform 746"/>
          <p:cNvSpPr/>
          <p:nvPr/>
        </p:nvSpPr>
        <p:spPr>
          <a:xfrm rot="0" flipH="0" flipV="0">
            <a:off x="2680004" y="2576361"/>
            <a:ext cx="565950" cy="650938"/>
          </a:xfrm>
          <a:custGeom>
            <a:pathLst>
              <a:path w="565950" h="650938">
                <a:moveTo>
                  <a:pt x="0" y="0"/>
                </a:moveTo>
                <a:lnTo>
                  <a:pt x="565950" y="0"/>
                </a:lnTo>
                <a:lnTo>
                  <a:pt x="565950" y="650938"/>
                </a:lnTo>
                <a:lnTo>
                  <a:pt x="0" y="650938"/>
                </a:lnTo>
                <a:lnTo>
                  <a:pt x="0" y="0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Freeform 747"/>
          <p:cNvSpPr/>
          <p:nvPr/>
        </p:nvSpPr>
        <p:spPr>
          <a:xfrm rot="0" flipH="0" flipV="0">
            <a:off x="2775436" y="3029605"/>
            <a:ext cx="380618" cy="149579"/>
          </a:xfrm>
          <a:custGeom>
            <a:pathLst>
              <a:path w="380618" h="149579">
                <a:moveTo>
                  <a:pt x="125831" y="42773"/>
                </a:moveTo>
                <a:cubicBezTo>
                  <a:pt x="132231" y="43395"/>
                  <a:pt x="133933" y="48284"/>
                  <a:pt x="133514" y="55117"/>
                </a:cubicBezTo>
                <a:cubicBezTo>
                  <a:pt x="131799" y="58660"/>
                  <a:pt x="128396" y="60057"/>
                  <a:pt x="124193" y="60476"/>
                </a:cubicBezTo>
                <a:cubicBezTo>
                  <a:pt x="124193" y="58609"/>
                  <a:pt x="122656" y="57060"/>
                  <a:pt x="119558" y="55803"/>
                </a:cubicBezTo>
                <a:cubicBezTo>
                  <a:pt x="119850" y="53631"/>
                  <a:pt x="119850" y="51167"/>
                  <a:pt x="119558" y="48360"/>
                </a:cubicBezTo>
                <a:cubicBezTo>
                  <a:pt x="120713" y="44322"/>
                  <a:pt x="122809" y="42456"/>
                  <a:pt x="125831" y="42773"/>
                </a:cubicBezTo>
                <a:moveTo>
                  <a:pt x="291921" y="32652"/>
                </a:moveTo>
                <a:cubicBezTo>
                  <a:pt x="283831" y="31089"/>
                  <a:pt x="283184" y="36652"/>
                  <a:pt x="282485" y="41516"/>
                </a:cubicBezTo>
                <a:cubicBezTo>
                  <a:pt x="286054" y="38430"/>
                  <a:pt x="289610" y="36779"/>
                  <a:pt x="293191" y="38024"/>
                </a:cubicBezTo>
                <a:cubicBezTo>
                  <a:pt x="292772" y="36220"/>
                  <a:pt x="292340" y="34442"/>
                  <a:pt x="291921" y="32652"/>
                </a:cubicBezTo>
                <a:moveTo>
                  <a:pt x="288771" y="20879"/>
                </a:moveTo>
                <a:cubicBezTo>
                  <a:pt x="288467" y="20828"/>
                  <a:pt x="288162" y="20777"/>
                  <a:pt x="287844" y="20739"/>
                </a:cubicBezTo>
                <a:cubicBezTo>
                  <a:pt x="286282" y="21145"/>
                  <a:pt x="283882" y="21310"/>
                  <a:pt x="281380" y="21399"/>
                </a:cubicBezTo>
                <a:cubicBezTo>
                  <a:pt x="278002" y="21260"/>
                  <a:pt x="277900" y="25997"/>
                  <a:pt x="278256" y="31458"/>
                </a:cubicBezTo>
                <a:cubicBezTo>
                  <a:pt x="280250" y="28575"/>
                  <a:pt x="282155" y="25552"/>
                  <a:pt x="285393" y="25209"/>
                </a:cubicBezTo>
                <a:cubicBezTo>
                  <a:pt x="287730" y="24892"/>
                  <a:pt x="288784" y="25044"/>
                  <a:pt x="289991" y="24994"/>
                </a:cubicBezTo>
                <a:cubicBezTo>
                  <a:pt x="289597" y="23609"/>
                  <a:pt x="289203" y="22225"/>
                  <a:pt x="288771" y="20879"/>
                </a:cubicBezTo>
                <a:moveTo>
                  <a:pt x="310387" y="44970"/>
                </a:moveTo>
                <a:cubicBezTo>
                  <a:pt x="313587" y="40437"/>
                  <a:pt x="315264" y="35623"/>
                  <a:pt x="311924" y="33464"/>
                </a:cubicBezTo>
                <a:cubicBezTo>
                  <a:pt x="308952" y="31610"/>
                  <a:pt x="308761" y="31153"/>
                  <a:pt x="309244" y="27216"/>
                </a:cubicBezTo>
                <a:cubicBezTo>
                  <a:pt x="310654" y="24320"/>
                  <a:pt x="308952" y="22987"/>
                  <a:pt x="304126" y="23190"/>
                </a:cubicBezTo>
                <a:cubicBezTo>
                  <a:pt x="303986" y="23177"/>
                  <a:pt x="303846" y="23152"/>
                  <a:pt x="303707" y="23139"/>
                </a:cubicBezTo>
                <a:cubicBezTo>
                  <a:pt x="304888" y="28194"/>
                  <a:pt x="306437" y="33414"/>
                  <a:pt x="308609" y="38900"/>
                </a:cubicBezTo>
                <a:cubicBezTo>
                  <a:pt x="309193" y="40919"/>
                  <a:pt x="309777" y="42950"/>
                  <a:pt x="310387" y="44970"/>
                </a:cubicBezTo>
                <a:moveTo>
                  <a:pt x="325589" y="67156"/>
                </a:moveTo>
                <a:cubicBezTo>
                  <a:pt x="326173" y="67093"/>
                  <a:pt x="326744" y="67029"/>
                  <a:pt x="327316" y="66979"/>
                </a:cubicBezTo>
                <a:cubicBezTo>
                  <a:pt x="327824" y="62140"/>
                  <a:pt x="329869" y="59054"/>
                  <a:pt x="335355" y="59816"/>
                </a:cubicBezTo>
                <a:cubicBezTo>
                  <a:pt x="335368" y="56133"/>
                  <a:pt x="336638" y="55523"/>
                  <a:pt x="339140" y="58038"/>
                </a:cubicBezTo>
                <a:cubicBezTo>
                  <a:pt x="340372" y="51561"/>
                  <a:pt x="344093" y="50367"/>
                  <a:pt x="350290" y="54457"/>
                </a:cubicBezTo>
                <a:cubicBezTo>
                  <a:pt x="351179" y="46621"/>
                  <a:pt x="352614" y="41186"/>
                  <a:pt x="357872" y="52678"/>
                </a:cubicBezTo>
                <a:cubicBezTo>
                  <a:pt x="358571" y="45211"/>
                  <a:pt x="358837" y="40716"/>
                  <a:pt x="364413" y="49897"/>
                </a:cubicBezTo>
                <a:cubicBezTo>
                  <a:pt x="364337" y="44119"/>
                  <a:pt x="362609" y="39980"/>
                  <a:pt x="360768" y="37706"/>
                </a:cubicBezTo>
                <a:cubicBezTo>
                  <a:pt x="357097" y="35535"/>
                  <a:pt x="354926" y="36563"/>
                  <a:pt x="353402" y="39052"/>
                </a:cubicBezTo>
                <a:cubicBezTo>
                  <a:pt x="350138" y="40589"/>
                  <a:pt x="346760" y="41999"/>
                  <a:pt x="345388" y="45757"/>
                </a:cubicBezTo>
                <a:cubicBezTo>
                  <a:pt x="340422" y="44906"/>
                  <a:pt x="337006" y="46265"/>
                  <a:pt x="335126" y="49783"/>
                </a:cubicBezTo>
                <a:cubicBezTo>
                  <a:pt x="330326" y="52437"/>
                  <a:pt x="326262" y="54837"/>
                  <a:pt x="324865" y="56247"/>
                </a:cubicBezTo>
                <a:cubicBezTo>
                  <a:pt x="323430" y="57276"/>
                  <a:pt x="320979" y="57746"/>
                  <a:pt x="318934" y="58140"/>
                </a:cubicBezTo>
                <a:cubicBezTo>
                  <a:pt x="316203" y="54876"/>
                  <a:pt x="313981" y="51815"/>
                  <a:pt x="311466" y="48627"/>
                </a:cubicBezTo>
                <a:cubicBezTo>
                  <a:pt x="311657" y="49300"/>
                  <a:pt x="311835" y="49935"/>
                  <a:pt x="312025" y="50583"/>
                </a:cubicBezTo>
                <a:cubicBezTo>
                  <a:pt x="314667" y="53123"/>
                  <a:pt x="318007" y="57352"/>
                  <a:pt x="320750" y="60210"/>
                </a:cubicBezTo>
                <a:cubicBezTo>
                  <a:pt x="322007" y="63537"/>
                  <a:pt x="322871" y="65594"/>
                  <a:pt x="324725" y="65353"/>
                </a:cubicBezTo>
                <a:cubicBezTo>
                  <a:pt x="325017" y="65963"/>
                  <a:pt x="325297" y="66560"/>
                  <a:pt x="325589" y="67156"/>
                </a:cubicBezTo>
                <a:moveTo>
                  <a:pt x="0" y="610"/>
                </a:moveTo>
                <a:cubicBezTo>
                  <a:pt x="17107" y="3073"/>
                  <a:pt x="18542" y="20485"/>
                  <a:pt x="16993" y="40995"/>
                </a:cubicBezTo>
                <a:cubicBezTo>
                  <a:pt x="14503" y="64693"/>
                  <a:pt x="24054" y="80644"/>
                  <a:pt x="41427" y="91299"/>
                </a:cubicBezTo>
                <a:cubicBezTo>
                  <a:pt x="58153" y="99275"/>
                  <a:pt x="76835" y="99491"/>
                  <a:pt x="96037" y="97535"/>
                </a:cubicBezTo>
                <a:cubicBezTo>
                  <a:pt x="100368" y="106857"/>
                  <a:pt x="73114" y="115683"/>
                  <a:pt x="71717" y="119100"/>
                </a:cubicBezTo>
                <a:cubicBezTo>
                  <a:pt x="90195" y="110603"/>
                  <a:pt x="103810" y="111822"/>
                  <a:pt x="117246" y="113372"/>
                </a:cubicBezTo>
                <a:cubicBezTo>
                  <a:pt x="129234" y="127748"/>
                  <a:pt x="124003" y="130898"/>
                  <a:pt x="109245" y="132384"/>
                </a:cubicBezTo>
                <a:cubicBezTo>
                  <a:pt x="117081" y="134428"/>
                  <a:pt x="120002" y="131800"/>
                  <a:pt x="124333" y="130098"/>
                </a:cubicBezTo>
                <a:cubicBezTo>
                  <a:pt x="143014" y="131330"/>
                  <a:pt x="162661" y="131253"/>
                  <a:pt x="174891" y="140880"/>
                </a:cubicBezTo>
                <a:cubicBezTo>
                  <a:pt x="179526" y="143255"/>
                  <a:pt x="175424" y="144004"/>
                  <a:pt x="170090" y="144538"/>
                </a:cubicBezTo>
                <a:cubicBezTo>
                  <a:pt x="172173" y="145693"/>
                  <a:pt x="175183" y="146595"/>
                  <a:pt x="180390" y="143166"/>
                </a:cubicBezTo>
                <a:cubicBezTo>
                  <a:pt x="182866" y="143103"/>
                  <a:pt x="184682" y="140245"/>
                  <a:pt x="187171" y="140182"/>
                </a:cubicBezTo>
                <a:cubicBezTo>
                  <a:pt x="197966" y="139953"/>
                  <a:pt x="214121" y="139458"/>
                  <a:pt x="220280" y="142239"/>
                </a:cubicBezTo>
                <a:cubicBezTo>
                  <a:pt x="224027" y="143788"/>
                  <a:pt x="229717" y="142544"/>
                  <a:pt x="230758" y="142696"/>
                </a:cubicBezTo>
                <a:cubicBezTo>
                  <a:pt x="234847" y="144030"/>
                  <a:pt x="232460" y="145820"/>
                  <a:pt x="227850" y="147154"/>
                </a:cubicBezTo>
                <a:cubicBezTo>
                  <a:pt x="230694" y="148449"/>
                  <a:pt x="232980" y="149579"/>
                  <a:pt x="236346" y="143572"/>
                </a:cubicBezTo>
                <a:cubicBezTo>
                  <a:pt x="239788" y="138886"/>
                  <a:pt x="241502" y="134428"/>
                  <a:pt x="243686" y="129742"/>
                </a:cubicBezTo>
                <a:cubicBezTo>
                  <a:pt x="246239" y="125183"/>
                  <a:pt x="249744" y="122808"/>
                  <a:pt x="254177" y="122592"/>
                </a:cubicBezTo>
                <a:cubicBezTo>
                  <a:pt x="256488" y="123189"/>
                  <a:pt x="258774" y="123773"/>
                  <a:pt x="261073" y="124370"/>
                </a:cubicBezTo>
                <a:cubicBezTo>
                  <a:pt x="261733" y="129552"/>
                  <a:pt x="259422" y="131304"/>
                  <a:pt x="255739" y="131533"/>
                </a:cubicBezTo>
                <a:cubicBezTo>
                  <a:pt x="261657" y="135279"/>
                  <a:pt x="263549" y="130174"/>
                  <a:pt x="262648" y="119011"/>
                </a:cubicBezTo>
                <a:cubicBezTo>
                  <a:pt x="262343" y="114769"/>
                  <a:pt x="262063" y="110527"/>
                  <a:pt x="261759" y="106273"/>
                </a:cubicBezTo>
                <a:cubicBezTo>
                  <a:pt x="267232" y="97916"/>
                  <a:pt x="273811" y="95820"/>
                  <a:pt x="281151" y="98017"/>
                </a:cubicBezTo>
                <a:cubicBezTo>
                  <a:pt x="285939" y="97840"/>
                  <a:pt x="291502" y="98653"/>
                  <a:pt x="298779" y="101599"/>
                </a:cubicBezTo>
                <a:cubicBezTo>
                  <a:pt x="300443" y="111835"/>
                  <a:pt x="314997" y="114007"/>
                  <a:pt x="317283" y="101815"/>
                </a:cubicBezTo>
                <a:cubicBezTo>
                  <a:pt x="323125" y="101561"/>
                  <a:pt x="329145" y="101370"/>
                  <a:pt x="332460" y="100469"/>
                </a:cubicBezTo>
                <a:cubicBezTo>
                  <a:pt x="336600" y="99821"/>
                  <a:pt x="340130" y="100075"/>
                  <a:pt x="344906" y="99389"/>
                </a:cubicBezTo>
                <a:cubicBezTo>
                  <a:pt x="348538" y="98868"/>
                  <a:pt x="352424" y="98830"/>
                  <a:pt x="356767" y="96900"/>
                </a:cubicBezTo>
                <a:cubicBezTo>
                  <a:pt x="361809" y="95427"/>
                  <a:pt x="366864" y="96366"/>
                  <a:pt x="371931" y="94893"/>
                </a:cubicBezTo>
                <a:cubicBezTo>
                  <a:pt x="373531" y="94601"/>
                  <a:pt x="373519" y="92099"/>
                  <a:pt x="373252" y="89305"/>
                </a:cubicBezTo>
                <a:cubicBezTo>
                  <a:pt x="379183" y="84619"/>
                  <a:pt x="379322" y="79920"/>
                  <a:pt x="380618" y="75246"/>
                </a:cubicBezTo>
                <a:cubicBezTo>
                  <a:pt x="378853" y="78701"/>
                  <a:pt x="376998" y="81914"/>
                  <a:pt x="374585" y="83501"/>
                </a:cubicBezTo>
                <a:cubicBezTo>
                  <a:pt x="376973" y="77164"/>
                  <a:pt x="376821" y="72122"/>
                  <a:pt x="375487" y="67652"/>
                </a:cubicBezTo>
                <a:cubicBezTo>
                  <a:pt x="374776" y="73291"/>
                  <a:pt x="373938" y="78879"/>
                  <a:pt x="369480" y="83273"/>
                </a:cubicBezTo>
                <a:cubicBezTo>
                  <a:pt x="365022" y="86994"/>
                  <a:pt x="364921" y="81444"/>
                  <a:pt x="365467" y="74573"/>
                </a:cubicBezTo>
                <a:cubicBezTo>
                  <a:pt x="362749" y="81609"/>
                  <a:pt x="360666" y="82130"/>
                  <a:pt x="359218" y="76135"/>
                </a:cubicBezTo>
                <a:cubicBezTo>
                  <a:pt x="356031" y="84149"/>
                  <a:pt x="348754" y="90080"/>
                  <a:pt x="347611" y="81279"/>
                </a:cubicBezTo>
                <a:cubicBezTo>
                  <a:pt x="345388" y="84746"/>
                  <a:pt x="343153" y="86727"/>
                  <a:pt x="340930" y="78358"/>
                </a:cubicBezTo>
                <a:cubicBezTo>
                  <a:pt x="339483" y="83540"/>
                  <a:pt x="337108" y="84060"/>
                  <a:pt x="333793" y="79920"/>
                </a:cubicBezTo>
                <a:cubicBezTo>
                  <a:pt x="333526" y="80085"/>
                  <a:pt x="333247" y="80250"/>
                  <a:pt x="332967" y="80403"/>
                </a:cubicBezTo>
                <a:cubicBezTo>
                  <a:pt x="333526" y="81241"/>
                  <a:pt x="334085" y="82066"/>
                  <a:pt x="334669" y="82892"/>
                </a:cubicBezTo>
                <a:cubicBezTo>
                  <a:pt x="332498" y="84035"/>
                  <a:pt x="330339" y="85178"/>
                  <a:pt x="328167" y="86334"/>
                </a:cubicBezTo>
                <a:cubicBezTo>
                  <a:pt x="326325" y="86092"/>
                  <a:pt x="324509" y="85876"/>
                  <a:pt x="322668" y="85635"/>
                </a:cubicBezTo>
                <a:cubicBezTo>
                  <a:pt x="319594" y="86334"/>
                  <a:pt x="316496" y="87019"/>
                  <a:pt x="313410" y="87692"/>
                </a:cubicBezTo>
                <a:cubicBezTo>
                  <a:pt x="307898" y="86613"/>
                  <a:pt x="303834" y="84835"/>
                  <a:pt x="300722" y="82536"/>
                </a:cubicBezTo>
                <a:cubicBezTo>
                  <a:pt x="300189" y="77342"/>
                  <a:pt x="299236" y="71322"/>
                  <a:pt x="303376" y="70192"/>
                </a:cubicBezTo>
                <a:cubicBezTo>
                  <a:pt x="303402" y="70179"/>
                  <a:pt x="303415" y="70141"/>
                  <a:pt x="303440" y="70128"/>
                </a:cubicBezTo>
                <a:cubicBezTo>
                  <a:pt x="302856" y="67817"/>
                  <a:pt x="301840" y="65671"/>
                  <a:pt x="300367" y="63639"/>
                </a:cubicBezTo>
                <a:cubicBezTo>
                  <a:pt x="300252" y="64553"/>
                  <a:pt x="300024" y="65340"/>
                  <a:pt x="298995" y="65353"/>
                </a:cubicBezTo>
                <a:cubicBezTo>
                  <a:pt x="297636" y="66826"/>
                  <a:pt x="296404" y="64451"/>
                  <a:pt x="296836" y="60222"/>
                </a:cubicBezTo>
                <a:cubicBezTo>
                  <a:pt x="296392" y="61251"/>
                  <a:pt x="296696" y="63308"/>
                  <a:pt x="296252" y="64337"/>
                </a:cubicBezTo>
                <a:cubicBezTo>
                  <a:pt x="294271" y="67499"/>
                  <a:pt x="293140" y="64972"/>
                  <a:pt x="292886" y="56768"/>
                </a:cubicBezTo>
                <a:cubicBezTo>
                  <a:pt x="292823" y="54355"/>
                  <a:pt x="293407" y="51307"/>
                  <a:pt x="294194" y="47941"/>
                </a:cubicBezTo>
                <a:cubicBezTo>
                  <a:pt x="292035" y="50989"/>
                  <a:pt x="289546" y="53402"/>
                  <a:pt x="286511" y="54685"/>
                </a:cubicBezTo>
                <a:cubicBezTo>
                  <a:pt x="281329" y="52196"/>
                  <a:pt x="277621" y="52666"/>
                  <a:pt x="274903" y="55142"/>
                </a:cubicBezTo>
                <a:cubicBezTo>
                  <a:pt x="277761" y="54723"/>
                  <a:pt x="280504" y="54558"/>
                  <a:pt x="282726" y="56031"/>
                </a:cubicBezTo>
                <a:cubicBezTo>
                  <a:pt x="283641" y="58660"/>
                  <a:pt x="282358" y="60679"/>
                  <a:pt x="278942" y="62064"/>
                </a:cubicBezTo>
                <a:cubicBezTo>
                  <a:pt x="277075" y="61073"/>
                  <a:pt x="275094" y="60197"/>
                  <a:pt x="272020" y="59816"/>
                </a:cubicBezTo>
                <a:cubicBezTo>
                  <a:pt x="269607" y="56603"/>
                  <a:pt x="267004" y="54368"/>
                  <a:pt x="263981" y="54241"/>
                </a:cubicBezTo>
                <a:cubicBezTo>
                  <a:pt x="260806" y="50710"/>
                  <a:pt x="256310" y="50570"/>
                  <a:pt x="251281" y="52005"/>
                </a:cubicBezTo>
                <a:cubicBezTo>
                  <a:pt x="252386" y="48221"/>
                  <a:pt x="246430" y="48805"/>
                  <a:pt x="239457" y="49999"/>
                </a:cubicBezTo>
                <a:cubicBezTo>
                  <a:pt x="240981" y="47814"/>
                  <a:pt x="243534" y="46316"/>
                  <a:pt x="245693" y="45973"/>
                </a:cubicBezTo>
                <a:cubicBezTo>
                  <a:pt x="247344" y="44220"/>
                  <a:pt x="249541" y="43636"/>
                  <a:pt x="251840" y="43750"/>
                </a:cubicBezTo>
                <a:cubicBezTo>
                  <a:pt x="256069" y="39167"/>
                  <a:pt x="258914" y="40361"/>
                  <a:pt x="259435" y="44474"/>
                </a:cubicBezTo>
                <a:cubicBezTo>
                  <a:pt x="260819" y="43916"/>
                  <a:pt x="261720" y="41021"/>
                  <a:pt x="263092" y="38595"/>
                </a:cubicBezTo>
                <a:cubicBezTo>
                  <a:pt x="257822" y="30099"/>
                  <a:pt x="253631" y="31420"/>
                  <a:pt x="249592" y="34137"/>
                </a:cubicBezTo>
                <a:cubicBezTo>
                  <a:pt x="245312" y="37948"/>
                  <a:pt x="242099" y="39624"/>
                  <a:pt x="238568" y="41961"/>
                </a:cubicBezTo>
                <a:cubicBezTo>
                  <a:pt x="235063" y="43230"/>
                  <a:pt x="231888" y="44728"/>
                  <a:pt x="230872" y="47878"/>
                </a:cubicBezTo>
                <a:cubicBezTo>
                  <a:pt x="229259" y="49885"/>
                  <a:pt x="227189" y="51027"/>
                  <a:pt x="224967" y="51789"/>
                </a:cubicBezTo>
                <a:cubicBezTo>
                  <a:pt x="224078" y="50583"/>
                  <a:pt x="224738" y="48462"/>
                  <a:pt x="226961" y="45414"/>
                </a:cubicBezTo>
                <a:cubicBezTo>
                  <a:pt x="228053" y="43484"/>
                  <a:pt x="228827" y="40627"/>
                  <a:pt x="229297" y="36817"/>
                </a:cubicBezTo>
                <a:cubicBezTo>
                  <a:pt x="232396" y="31712"/>
                  <a:pt x="235470" y="28435"/>
                  <a:pt x="238568" y="25209"/>
                </a:cubicBezTo>
                <a:cubicBezTo>
                  <a:pt x="242810" y="22466"/>
                  <a:pt x="243255" y="26276"/>
                  <a:pt x="243128" y="31026"/>
                </a:cubicBezTo>
                <a:cubicBezTo>
                  <a:pt x="246188" y="31077"/>
                  <a:pt x="247369" y="27076"/>
                  <a:pt x="246709" y="19063"/>
                </a:cubicBezTo>
                <a:cubicBezTo>
                  <a:pt x="242404" y="19050"/>
                  <a:pt x="238670" y="18466"/>
                  <a:pt x="235000" y="17843"/>
                </a:cubicBezTo>
                <a:cubicBezTo>
                  <a:pt x="228942" y="17678"/>
                  <a:pt x="228345" y="19723"/>
                  <a:pt x="228535" y="22085"/>
                </a:cubicBezTo>
                <a:cubicBezTo>
                  <a:pt x="228307" y="25832"/>
                  <a:pt x="225386" y="30696"/>
                  <a:pt x="222058" y="35700"/>
                </a:cubicBezTo>
                <a:cubicBezTo>
                  <a:pt x="220865" y="38087"/>
                  <a:pt x="219696" y="40475"/>
                  <a:pt x="218490" y="42849"/>
                </a:cubicBezTo>
                <a:cubicBezTo>
                  <a:pt x="217080" y="43941"/>
                  <a:pt x="215658" y="44081"/>
                  <a:pt x="214248" y="43306"/>
                </a:cubicBezTo>
                <a:cubicBezTo>
                  <a:pt x="212495" y="39713"/>
                  <a:pt x="211124" y="36208"/>
                  <a:pt x="212457" y="33248"/>
                </a:cubicBezTo>
                <a:cubicBezTo>
                  <a:pt x="213156" y="28930"/>
                  <a:pt x="215480" y="26797"/>
                  <a:pt x="218045" y="24981"/>
                </a:cubicBezTo>
                <a:cubicBezTo>
                  <a:pt x="220915" y="21171"/>
                  <a:pt x="222160" y="24994"/>
                  <a:pt x="223176" y="29896"/>
                </a:cubicBezTo>
                <a:cubicBezTo>
                  <a:pt x="225576" y="23076"/>
                  <a:pt x="224128" y="19685"/>
                  <a:pt x="220941" y="17843"/>
                </a:cubicBezTo>
                <a:cubicBezTo>
                  <a:pt x="218198" y="17729"/>
                  <a:pt x="212838" y="17094"/>
                  <a:pt x="211809" y="19405"/>
                </a:cubicBezTo>
                <a:cubicBezTo>
                  <a:pt x="210286" y="24358"/>
                  <a:pt x="207136" y="28207"/>
                  <a:pt x="203770" y="31915"/>
                </a:cubicBezTo>
                <a:cubicBezTo>
                  <a:pt x="196468" y="34696"/>
                  <a:pt x="201027" y="44627"/>
                  <a:pt x="205345" y="44195"/>
                </a:cubicBezTo>
                <a:cubicBezTo>
                  <a:pt x="204075" y="45084"/>
                  <a:pt x="202818" y="45973"/>
                  <a:pt x="201548" y="46862"/>
                </a:cubicBezTo>
                <a:cubicBezTo>
                  <a:pt x="196938" y="47700"/>
                  <a:pt x="192315" y="48500"/>
                  <a:pt x="187718" y="49326"/>
                </a:cubicBezTo>
                <a:cubicBezTo>
                  <a:pt x="183260" y="51256"/>
                  <a:pt x="178802" y="53199"/>
                  <a:pt x="174332" y="55142"/>
                </a:cubicBezTo>
                <a:cubicBezTo>
                  <a:pt x="171512" y="56095"/>
                  <a:pt x="168693" y="57073"/>
                  <a:pt x="165861" y="58038"/>
                </a:cubicBezTo>
                <a:cubicBezTo>
                  <a:pt x="164883" y="57962"/>
                  <a:pt x="163931" y="57898"/>
                  <a:pt x="162965" y="57809"/>
                </a:cubicBezTo>
                <a:cubicBezTo>
                  <a:pt x="170484" y="29527"/>
                  <a:pt x="164477" y="10503"/>
                  <a:pt x="136651" y="6452"/>
                </a:cubicBezTo>
                <a:cubicBezTo>
                  <a:pt x="106781" y="4534"/>
                  <a:pt x="86500" y="14986"/>
                  <a:pt x="80226" y="43522"/>
                </a:cubicBezTo>
                <a:cubicBezTo>
                  <a:pt x="78714" y="56120"/>
                  <a:pt x="80886" y="66102"/>
                  <a:pt x="85585" y="74345"/>
                </a:cubicBezTo>
                <a:cubicBezTo>
                  <a:pt x="58369" y="72198"/>
                  <a:pt x="39725" y="67792"/>
                  <a:pt x="33604" y="60057"/>
                </a:cubicBezTo>
                <a:cubicBezTo>
                  <a:pt x="22911" y="38392"/>
                  <a:pt x="31572" y="16815"/>
                  <a:pt x="18669" y="5321"/>
                </a:cubicBezTo>
                <a:cubicBezTo>
                  <a:pt x="13386" y="1575"/>
                  <a:pt x="7150" y="0"/>
                  <a:pt x="0" y="610"/>
                </a:cubicBezTo>
              </a:path>
            </a:pathLst>
          </a:custGeom>
          <a:solidFill>
            <a:srgbClr val="2A2C2E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Freeform 748"/>
          <p:cNvSpPr/>
          <p:nvPr/>
        </p:nvSpPr>
        <p:spPr>
          <a:xfrm rot="0" flipH="0" flipV="0">
            <a:off x="2775436" y="3029605"/>
            <a:ext cx="380618" cy="149579"/>
          </a:xfrm>
          <a:custGeom>
            <a:pathLst>
              <a:path w="380618" h="149579">
                <a:moveTo>
                  <a:pt x="125831" y="42773"/>
                </a:moveTo>
                <a:cubicBezTo>
                  <a:pt x="132231" y="43395"/>
                  <a:pt x="133933" y="48284"/>
                  <a:pt x="133514" y="55117"/>
                </a:cubicBezTo>
                <a:cubicBezTo>
                  <a:pt x="131799" y="58660"/>
                  <a:pt x="128396" y="60057"/>
                  <a:pt x="124193" y="60476"/>
                </a:cubicBezTo>
                <a:cubicBezTo>
                  <a:pt x="124193" y="58609"/>
                  <a:pt x="122656" y="57060"/>
                  <a:pt x="119558" y="55803"/>
                </a:cubicBezTo>
                <a:cubicBezTo>
                  <a:pt x="119850" y="53631"/>
                  <a:pt x="119850" y="51167"/>
                  <a:pt x="119558" y="48360"/>
                </a:cubicBezTo>
                <a:cubicBezTo>
                  <a:pt x="120713" y="44322"/>
                  <a:pt x="122809" y="42456"/>
                  <a:pt x="125831" y="42773"/>
                </a:cubicBezTo>
                <a:close/>
                <a:moveTo>
                  <a:pt x="291921" y="32652"/>
                </a:moveTo>
                <a:cubicBezTo>
                  <a:pt x="283831" y="31089"/>
                  <a:pt x="283184" y="36652"/>
                  <a:pt x="282485" y="41516"/>
                </a:cubicBezTo>
                <a:cubicBezTo>
                  <a:pt x="286054" y="38430"/>
                  <a:pt x="289610" y="36779"/>
                  <a:pt x="293191" y="38024"/>
                </a:cubicBezTo>
                <a:cubicBezTo>
                  <a:pt x="292772" y="36220"/>
                  <a:pt x="292340" y="34442"/>
                  <a:pt x="291921" y="32652"/>
                </a:cubicBezTo>
                <a:close/>
                <a:moveTo>
                  <a:pt x="288771" y="20879"/>
                </a:moveTo>
                <a:cubicBezTo>
                  <a:pt x="288467" y="20828"/>
                  <a:pt x="288162" y="20777"/>
                  <a:pt x="287844" y="20739"/>
                </a:cubicBezTo>
                <a:cubicBezTo>
                  <a:pt x="286282" y="21145"/>
                  <a:pt x="283882" y="21310"/>
                  <a:pt x="281380" y="21399"/>
                </a:cubicBezTo>
                <a:cubicBezTo>
                  <a:pt x="278002" y="21260"/>
                  <a:pt x="277900" y="25997"/>
                  <a:pt x="278256" y="31458"/>
                </a:cubicBezTo>
                <a:cubicBezTo>
                  <a:pt x="280250" y="28575"/>
                  <a:pt x="282155" y="25552"/>
                  <a:pt x="285393" y="25209"/>
                </a:cubicBezTo>
                <a:cubicBezTo>
                  <a:pt x="287730" y="24892"/>
                  <a:pt x="288784" y="25044"/>
                  <a:pt x="289991" y="24994"/>
                </a:cubicBezTo>
                <a:cubicBezTo>
                  <a:pt x="289597" y="23609"/>
                  <a:pt x="289203" y="22225"/>
                  <a:pt x="288771" y="20879"/>
                </a:cubicBezTo>
                <a:close/>
                <a:moveTo>
                  <a:pt x="310387" y="44970"/>
                </a:moveTo>
                <a:cubicBezTo>
                  <a:pt x="313587" y="40437"/>
                  <a:pt x="315264" y="35623"/>
                  <a:pt x="311924" y="33464"/>
                </a:cubicBezTo>
                <a:cubicBezTo>
                  <a:pt x="308952" y="31610"/>
                  <a:pt x="308761" y="31153"/>
                  <a:pt x="309244" y="27216"/>
                </a:cubicBezTo>
                <a:cubicBezTo>
                  <a:pt x="310654" y="24320"/>
                  <a:pt x="308952" y="22987"/>
                  <a:pt x="304126" y="23190"/>
                </a:cubicBezTo>
                <a:cubicBezTo>
                  <a:pt x="303986" y="23177"/>
                  <a:pt x="303846" y="23152"/>
                  <a:pt x="303707" y="23139"/>
                </a:cubicBezTo>
                <a:cubicBezTo>
                  <a:pt x="304888" y="28194"/>
                  <a:pt x="306437" y="33414"/>
                  <a:pt x="308609" y="38900"/>
                </a:cubicBezTo>
                <a:cubicBezTo>
                  <a:pt x="309193" y="40919"/>
                  <a:pt x="309777" y="42950"/>
                  <a:pt x="310387" y="44970"/>
                </a:cubicBezTo>
                <a:close/>
                <a:moveTo>
                  <a:pt x="325589" y="67156"/>
                </a:moveTo>
                <a:cubicBezTo>
                  <a:pt x="326173" y="67093"/>
                  <a:pt x="326744" y="67029"/>
                  <a:pt x="327316" y="66979"/>
                </a:cubicBezTo>
                <a:cubicBezTo>
                  <a:pt x="327824" y="62140"/>
                  <a:pt x="329869" y="59054"/>
                  <a:pt x="335355" y="59816"/>
                </a:cubicBezTo>
                <a:cubicBezTo>
                  <a:pt x="335368" y="56133"/>
                  <a:pt x="336638" y="55523"/>
                  <a:pt x="339140" y="58038"/>
                </a:cubicBezTo>
                <a:cubicBezTo>
                  <a:pt x="340372" y="51561"/>
                  <a:pt x="344093" y="50367"/>
                  <a:pt x="350290" y="54457"/>
                </a:cubicBezTo>
                <a:cubicBezTo>
                  <a:pt x="351179" y="46621"/>
                  <a:pt x="352614" y="41186"/>
                  <a:pt x="357872" y="52678"/>
                </a:cubicBezTo>
                <a:cubicBezTo>
                  <a:pt x="358571" y="45211"/>
                  <a:pt x="358837" y="40716"/>
                  <a:pt x="364413" y="49897"/>
                </a:cubicBezTo>
                <a:cubicBezTo>
                  <a:pt x="364337" y="44119"/>
                  <a:pt x="362609" y="39980"/>
                  <a:pt x="360768" y="37706"/>
                </a:cubicBezTo>
                <a:cubicBezTo>
                  <a:pt x="357097" y="35535"/>
                  <a:pt x="354926" y="36563"/>
                  <a:pt x="353402" y="39052"/>
                </a:cubicBezTo>
                <a:cubicBezTo>
                  <a:pt x="350138" y="40589"/>
                  <a:pt x="346760" y="41999"/>
                  <a:pt x="345388" y="45757"/>
                </a:cubicBezTo>
                <a:cubicBezTo>
                  <a:pt x="340422" y="44906"/>
                  <a:pt x="337006" y="46265"/>
                  <a:pt x="335126" y="49783"/>
                </a:cubicBezTo>
                <a:cubicBezTo>
                  <a:pt x="330326" y="52437"/>
                  <a:pt x="326262" y="54837"/>
                  <a:pt x="324865" y="56247"/>
                </a:cubicBezTo>
                <a:cubicBezTo>
                  <a:pt x="323430" y="57276"/>
                  <a:pt x="320979" y="57746"/>
                  <a:pt x="318934" y="58140"/>
                </a:cubicBezTo>
                <a:cubicBezTo>
                  <a:pt x="316203" y="54876"/>
                  <a:pt x="313981" y="51815"/>
                  <a:pt x="311466" y="48627"/>
                </a:cubicBezTo>
                <a:cubicBezTo>
                  <a:pt x="311657" y="49300"/>
                  <a:pt x="311835" y="49935"/>
                  <a:pt x="312025" y="50583"/>
                </a:cubicBezTo>
                <a:cubicBezTo>
                  <a:pt x="314667" y="53123"/>
                  <a:pt x="318007" y="57352"/>
                  <a:pt x="320750" y="60210"/>
                </a:cubicBezTo>
                <a:cubicBezTo>
                  <a:pt x="322007" y="63537"/>
                  <a:pt x="322871" y="65594"/>
                  <a:pt x="324725" y="65353"/>
                </a:cubicBezTo>
                <a:cubicBezTo>
                  <a:pt x="325017" y="65963"/>
                  <a:pt x="325297" y="66560"/>
                  <a:pt x="325589" y="67156"/>
                </a:cubicBezTo>
                <a:close/>
                <a:moveTo>
                  <a:pt x="0" y="610"/>
                </a:moveTo>
                <a:cubicBezTo>
                  <a:pt x="17107" y="3073"/>
                  <a:pt x="18542" y="20485"/>
                  <a:pt x="16993" y="40995"/>
                </a:cubicBezTo>
                <a:cubicBezTo>
                  <a:pt x="14503" y="64693"/>
                  <a:pt x="24054" y="80644"/>
                  <a:pt x="41427" y="91299"/>
                </a:cubicBezTo>
                <a:cubicBezTo>
                  <a:pt x="58153" y="99275"/>
                  <a:pt x="76835" y="99491"/>
                  <a:pt x="96037" y="97535"/>
                </a:cubicBezTo>
                <a:cubicBezTo>
                  <a:pt x="100368" y="106857"/>
                  <a:pt x="73114" y="115683"/>
                  <a:pt x="71717" y="119100"/>
                </a:cubicBezTo>
                <a:cubicBezTo>
                  <a:pt x="90195" y="110603"/>
                  <a:pt x="103810" y="111822"/>
                  <a:pt x="117246" y="113372"/>
                </a:cubicBezTo>
                <a:cubicBezTo>
                  <a:pt x="129234" y="127748"/>
                  <a:pt x="124003" y="130898"/>
                  <a:pt x="109245" y="132384"/>
                </a:cubicBezTo>
                <a:cubicBezTo>
                  <a:pt x="117081" y="134428"/>
                  <a:pt x="120002" y="131800"/>
                  <a:pt x="124333" y="130098"/>
                </a:cubicBezTo>
                <a:cubicBezTo>
                  <a:pt x="143014" y="131330"/>
                  <a:pt x="162661" y="131253"/>
                  <a:pt x="174891" y="140880"/>
                </a:cubicBezTo>
                <a:cubicBezTo>
                  <a:pt x="179526" y="143255"/>
                  <a:pt x="175424" y="144004"/>
                  <a:pt x="170090" y="144538"/>
                </a:cubicBezTo>
                <a:cubicBezTo>
                  <a:pt x="172173" y="145693"/>
                  <a:pt x="175183" y="146595"/>
                  <a:pt x="180390" y="143166"/>
                </a:cubicBezTo>
                <a:cubicBezTo>
                  <a:pt x="182866" y="143103"/>
                  <a:pt x="184682" y="140245"/>
                  <a:pt x="187171" y="140182"/>
                </a:cubicBezTo>
                <a:cubicBezTo>
                  <a:pt x="197966" y="139953"/>
                  <a:pt x="214121" y="139458"/>
                  <a:pt x="220280" y="142239"/>
                </a:cubicBezTo>
                <a:cubicBezTo>
                  <a:pt x="224027" y="143788"/>
                  <a:pt x="229717" y="142544"/>
                  <a:pt x="230758" y="142696"/>
                </a:cubicBezTo>
                <a:cubicBezTo>
                  <a:pt x="234847" y="144030"/>
                  <a:pt x="232460" y="145820"/>
                  <a:pt x="227850" y="147154"/>
                </a:cubicBezTo>
                <a:cubicBezTo>
                  <a:pt x="230694" y="148449"/>
                  <a:pt x="232980" y="149579"/>
                  <a:pt x="236346" y="143572"/>
                </a:cubicBezTo>
                <a:cubicBezTo>
                  <a:pt x="239788" y="138886"/>
                  <a:pt x="241502" y="134428"/>
                  <a:pt x="243686" y="129742"/>
                </a:cubicBezTo>
                <a:cubicBezTo>
                  <a:pt x="246239" y="125183"/>
                  <a:pt x="249744" y="122808"/>
                  <a:pt x="254177" y="122592"/>
                </a:cubicBezTo>
                <a:cubicBezTo>
                  <a:pt x="256488" y="123189"/>
                  <a:pt x="258774" y="123773"/>
                  <a:pt x="261073" y="124370"/>
                </a:cubicBezTo>
                <a:cubicBezTo>
                  <a:pt x="261733" y="129552"/>
                  <a:pt x="259422" y="131304"/>
                  <a:pt x="255739" y="131533"/>
                </a:cubicBezTo>
                <a:cubicBezTo>
                  <a:pt x="261657" y="135279"/>
                  <a:pt x="263549" y="130174"/>
                  <a:pt x="262648" y="119011"/>
                </a:cubicBezTo>
                <a:cubicBezTo>
                  <a:pt x="262343" y="114769"/>
                  <a:pt x="262063" y="110527"/>
                  <a:pt x="261759" y="106273"/>
                </a:cubicBezTo>
                <a:cubicBezTo>
                  <a:pt x="267232" y="97916"/>
                  <a:pt x="273811" y="95820"/>
                  <a:pt x="281151" y="98017"/>
                </a:cubicBezTo>
                <a:cubicBezTo>
                  <a:pt x="285939" y="97840"/>
                  <a:pt x="291502" y="98653"/>
                  <a:pt x="298779" y="101599"/>
                </a:cubicBezTo>
                <a:cubicBezTo>
                  <a:pt x="300443" y="111835"/>
                  <a:pt x="314997" y="114007"/>
                  <a:pt x="317283" y="101815"/>
                </a:cubicBezTo>
                <a:cubicBezTo>
                  <a:pt x="323125" y="101561"/>
                  <a:pt x="329145" y="101370"/>
                  <a:pt x="332460" y="100469"/>
                </a:cubicBezTo>
                <a:cubicBezTo>
                  <a:pt x="336600" y="99821"/>
                  <a:pt x="340130" y="100075"/>
                  <a:pt x="344906" y="99389"/>
                </a:cubicBezTo>
                <a:cubicBezTo>
                  <a:pt x="348538" y="98868"/>
                  <a:pt x="352424" y="98830"/>
                  <a:pt x="356767" y="96900"/>
                </a:cubicBezTo>
                <a:cubicBezTo>
                  <a:pt x="361809" y="95427"/>
                  <a:pt x="366864" y="96366"/>
                  <a:pt x="371931" y="94893"/>
                </a:cubicBezTo>
                <a:cubicBezTo>
                  <a:pt x="373531" y="94601"/>
                  <a:pt x="373519" y="92099"/>
                  <a:pt x="373252" y="89305"/>
                </a:cubicBezTo>
                <a:cubicBezTo>
                  <a:pt x="379183" y="84619"/>
                  <a:pt x="379322" y="79920"/>
                  <a:pt x="380618" y="75246"/>
                </a:cubicBezTo>
                <a:cubicBezTo>
                  <a:pt x="378853" y="78701"/>
                  <a:pt x="376998" y="81914"/>
                  <a:pt x="374585" y="83501"/>
                </a:cubicBezTo>
                <a:cubicBezTo>
                  <a:pt x="376973" y="77164"/>
                  <a:pt x="376821" y="72122"/>
                  <a:pt x="375487" y="67652"/>
                </a:cubicBezTo>
                <a:cubicBezTo>
                  <a:pt x="374776" y="73291"/>
                  <a:pt x="373938" y="78879"/>
                  <a:pt x="369480" y="83273"/>
                </a:cubicBezTo>
                <a:cubicBezTo>
                  <a:pt x="365022" y="86994"/>
                  <a:pt x="364921" y="81444"/>
                  <a:pt x="365467" y="74573"/>
                </a:cubicBezTo>
                <a:cubicBezTo>
                  <a:pt x="362749" y="81609"/>
                  <a:pt x="360666" y="82130"/>
                  <a:pt x="359218" y="76135"/>
                </a:cubicBezTo>
                <a:cubicBezTo>
                  <a:pt x="356031" y="84149"/>
                  <a:pt x="348754" y="90080"/>
                  <a:pt x="347611" y="81279"/>
                </a:cubicBezTo>
                <a:cubicBezTo>
                  <a:pt x="345388" y="84746"/>
                  <a:pt x="343153" y="86727"/>
                  <a:pt x="340930" y="78358"/>
                </a:cubicBezTo>
                <a:cubicBezTo>
                  <a:pt x="339483" y="83540"/>
                  <a:pt x="337108" y="84060"/>
                  <a:pt x="333793" y="79920"/>
                </a:cubicBezTo>
                <a:cubicBezTo>
                  <a:pt x="333526" y="80085"/>
                  <a:pt x="333247" y="80250"/>
                  <a:pt x="332967" y="80403"/>
                </a:cubicBezTo>
                <a:cubicBezTo>
                  <a:pt x="333526" y="81241"/>
                  <a:pt x="334085" y="82066"/>
                  <a:pt x="334669" y="82892"/>
                </a:cubicBezTo>
                <a:cubicBezTo>
                  <a:pt x="332498" y="84035"/>
                  <a:pt x="330339" y="85178"/>
                  <a:pt x="328167" y="86334"/>
                </a:cubicBezTo>
                <a:cubicBezTo>
                  <a:pt x="326325" y="86092"/>
                  <a:pt x="324509" y="85876"/>
                  <a:pt x="322668" y="85635"/>
                </a:cubicBezTo>
                <a:cubicBezTo>
                  <a:pt x="319594" y="86334"/>
                  <a:pt x="316496" y="87019"/>
                  <a:pt x="313410" y="87692"/>
                </a:cubicBezTo>
                <a:cubicBezTo>
                  <a:pt x="307898" y="86613"/>
                  <a:pt x="303834" y="84835"/>
                  <a:pt x="300722" y="82536"/>
                </a:cubicBezTo>
                <a:cubicBezTo>
                  <a:pt x="300189" y="77342"/>
                  <a:pt x="299236" y="71322"/>
                  <a:pt x="303376" y="70192"/>
                </a:cubicBezTo>
                <a:cubicBezTo>
                  <a:pt x="303402" y="70179"/>
                  <a:pt x="303415" y="70141"/>
                  <a:pt x="303440" y="70128"/>
                </a:cubicBezTo>
                <a:cubicBezTo>
                  <a:pt x="302856" y="67817"/>
                  <a:pt x="301840" y="65671"/>
                  <a:pt x="300367" y="63639"/>
                </a:cubicBezTo>
                <a:cubicBezTo>
                  <a:pt x="300252" y="64553"/>
                  <a:pt x="300024" y="65340"/>
                  <a:pt x="298995" y="65353"/>
                </a:cubicBezTo>
                <a:cubicBezTo>
                  <a:pt x="297636" y="66826"/>
                  <a:pt x="296404" y="64451"/>
                  <a:pt x="296836" y="60222"/>
                </a:cubicBezTo>
                <a:cubicBezTo>
                  <a:pt x="296392" y="61251"/>
                  <a:pt x="296696" y="63308"/>
                  <a:pt x="296252" y="64337"/>
                </a:cubicBezTo>
                <a:cubicBezTo>
                  <a:pt x="294271" y="67499"/>
                  <a:pt x="293140" y="64972"/>
                  <a:pt x="292886" y="56768"/>
                </a:cubicBezTo>
                <a:cubicBezTo>
                  <a:pt x="292823" y="54355"/>
                  <a:pt x="293407" y="51307"/>
                  <a:pt x="294194" y="47941"/>
                </a:cubicBezTo>
                <a:cubicBezTo>
                  <a:pt x="292035" y="50989"/>
                  <a:pt x="289546" y="53402"/>
                  <a:pt x="286511" y="54685"/>
                </a:cubicBezTo>
                <a:cubicBezTo>
                  <a:pt x="281329" y="52196"/>
                  <a:pt x="277621" y="52666"/>
                  <a:pt x="274903" y="55142"/>
                </a:cubicBezTo>
                <a:cubicBezTo>
                  <a:pt x="277761" y="54723"/>
                  <a:pt x="280504" y="54558"/>
                  <a:pt x="282726" y="56031"/>
                </a:cubicBezTo>
                <a:cubicBezTo>
                  <a:pt x="283641" y="58660"/>
                  <a:pt x="282358" y="60679"/>
                  <a:pt x="278942" y="62064"/>
                </a:cubicBezTo>
                <a:cubicBezTo>
                  <a:pt x="277075" y="61073"/>
                  <a:pt x="275094" y="60197"/>
                  <a:pt x="272020" y="59816"/>
                </a:cubicBezTo>
                <a:cubicBezTo>
                  <a:pt x="269607" y="56603"/>
                  <a:pt x="267004" y="54368"/>
                  <a:pt x="263981" y="54241"/>
                </a:cubicBezTo>
                <a:cubicBezTo>
                  <a:pt x="260806" y="50710"/>
                  <a:pt x="256310" y="50570"/>
                  <a:pt x="251281" y="52005"/>
                </a:cubicBezTo>
                <a:cubicBezTo>
                  <a:pt x="252386" y="48221"/>
                  <a:pt x="246430" y="48805"/>
                  <a:pt x="239457" y="49999"/>
                </a:cubicBezTo>
                <a:cubicBezTo>
                  <a:pt x="240981" y="47814"/>
                  <a:pt x="243534" y="46316"/>
                  <a:pt x="245693" y="45973"/>
                </a:cubicBezTo>
                <a:cubicBezTo>
                  <a:pt x="247344" y="44220"/>
                  <a:pt x="249541" y="43636"/>
                  <a:pt x="251840" y="43750"/>
                </a:cubicBezTo>
                <a:cubicBezTo>
                  <a:pt x="256069" y="39167"/>
                  <a:pt x="258914" y="40361"/>
                  <a:pt x="259435" y="44474"/>
                </a:cubicBezTo>
                <a:cubicBezTo>
                  <a:pt x="260819" y="43916"/>
                  <a:pt x="261720" y="41021"/>
                  <a:pt x="263092" y="38595"/>
                </a:cubicBezTo>
                <a:cubicBezTo>
                  <a:pt x="257822" y="30099"/>
                  <a:pt x="253631" y="31420"/>
                  <a:pt x="249592" y="34137"/>
                </a:cubicBezTo>
                <a:cubicBezTo>
                  <a:pt x="245312" y="37948"/>
                  <a:pt x="242099" y="39624"/>
                  <a:pt x="238568" y="41961"/>
                </a:cubicBezTo>
                <a:cubicBezTo>
                  <a:pt x="235063" y="43230"/>
                  <a:pt x="231888" y="44728"/>
                  <a:pt x="230872" y="47878"/>
                </a:cubicBezTo>
                <a:cubicBezTo>
                  <a:pt x="229259" y="49885"/>
                  <a:pt x="227189" y="51027"/>
                  <a:pt x="224967" y="51789"/>
                </a:cubicBezTo>
                <a:cubicBezTo>
                  <a:pt x="224078" y="50583"/>
                  <a:pt x="224738" y="48462"/>
                  <a:pt x="226961" y="45414"/>
                </a:cubicBezTo>
                <a:cubicBezTo>
                  <a:pt x="228053" y="43484"/>
                  <a:pt x="228827" y="40627"/>
                  <a:pt x="229297" y="36817"/>
                </a:cubicBezTo>
                <a:cubicBezTo>
                  <a:pt x="232396" y="31712"/>
                  <a:pt x="235470" y="28435"/>
                  <a:pt x="238568" y="25209"/>
                </a:cubicBezTo>
                <a:cubicBezTo>
                  <a:pt x="242810" y="22466"/>
                  <a:pt x="243255" y="26276"/>
                  <a:pt x="243128" y="31026"/>
                </a:cubicBezTo>
                <a:cubicBezTo>
                  <a:pt x="246188" y="31077"/>
                  <a:pt x="247369" y="27076"/>
                  <a:pt x="246709" y="19063"/>
                </a:cubicBezTo>
                <a:cubicBezTo>
                  <a:pt x="242404" y="19050"/>
                  <a:pt x="238670" y="18466"/>
                  <a:pt x="235000" y="17843"/>
                </a:cubicBezTo>
                <a:cubicBezTo>
                  <a:pt x="228942" y="17678"/>
                  <a:pt x="228345" y="19723"/>
                  <a:pt x="228535" y="22085"/>
                </a:cubicBezTo>
                <a:cubicBezTo>
                  <a:pt x="228307" y="25832"/>
                  <a:pt x="225386" y="30696"/>
                  <a:pt x="222058" y="35700"/>
                </a:cubicBezTo>
                <a:cubicBezTo>
                  <a:pt x="220865" y="38087"/>
                  <a:pt x="219696" y="40475"/>
                  <a:pt x="218490" y="42849"/>
                </a:cubicBezTo>
                <a:cubicBezTo>
                  <a:pt x="217080" y="43941"/>
                  <a:pt x="215658" y="44081"/>
                  <a:pt x="214248" y="43306"/>
                </a:cubicBezTo>
                <a:cubicBezTo>
                  <a:pt x="212495" y="39713"/>
                  <a:pt x="211124" y="36208"/>
                  <a:pt x="212457" y="33248"/>
                </a:cubicBezTo>
                <a:cubicBezTo>
                  <a:pt x="213156" y="28930"/>
                  <a:pt x="215480" y="26797"/>
                  <a:pt x="218045" y="24981"/>
                </a:cubicBezTo>
                <a:cubicBezTo>
                  <a:pt x="220915" y="21171"/>
                  <a:pt x="222160" y="24994"/>
                  <a:pt x="223176" y="29896"/>
                </a:cubicBezTo>
                <a:cubicBezTo>
                  <a:pt x="225576" y="23076"/>
                  <a:pt x="224128" y="19685"/>
                  <a:pt x="220941" y="17843"/>
                </a:cubicBezTo>
                <a:cubicBezTo>
                  <a:pt x="218198" y="17729"/>
                  <a:pt x="212838" y="17094"/>
                  <a:pt x="211809" y="19405"/>
                </a:cubicBezTo>
                <a:cubicBezTo>
                  <a:pt x="210286" y="24358"/>
                  <a:pt x="207136" y="28207"/>
                  <a:pt x="203770" y="31915"/>
                </a:cubicBezTo>
                <a:cubicBezTo>
                  <a:pt x="196468" y="34696"/>
                  <a:pt x="201027" y="44627"/>
                  <a:pt x="205345" y="44195"/>
                </a:cubicBezTo>
                <a:cubicBezTo>
                  <a:pt x="204075" y="45084"/>
                  <a:pt x="202818" y="45973"/>
                  <a:pt x="201548" y="46862"/>
                </a:cubicBezTo>
                <a:cubicBezTo>
                  <a:pt x="196938" y="47700"/>
                  <a:pt x="192315" y="48500"/>
                  <a:pt x="187718" y="49326"/>
                </a:cubicBezTo>
                <a:cubicBezTo>
                  <a:pt x="183260" y="51256"/>
                  <a:pt x="178802" y="53199"/>
                  <a:pt x="174332" y="55142"/>
                </a:cubicBezTo>
                <a:cubicBezTo>
                  <a:pt x="171512" y="56095"/>
                  <a:pt x="168693" y="57073"/>
                  <a:pt x="165861" y="58038"/>
                </a:cubicBezTo>
                <a:cubicBezTo>
                  <a:pt x="164883" y="57962"/>
                  <a:pt x="163931" y="57898"/>
                  <a:pt x="162965" y="57809"/>
                </a:cubicBezTo>
                <a:cubicBezTo>
                  <a:pt x="170484" y="29527"/>
                  <a:pt x="164477" y="10503"/>
                  <a:pt x="136651" y="6452"/>
                </a:cubicBezTo>
                <a:cubicBezTo>
                  <a:pt x="106781" y="4534"/>
                  <a:pt x="86500" y="14986"/>
                  <a:pt x="80226" y="43522"/>
                </a:cubicBezTo>
                <a:cubicBezTo>
                  <a:pt x="78714" y="56120"/>
                  <a:pt x="80886" y="66102"/>
                  <a:pt x="85585" y="74345"/>
                </a:cubicBezTo>
                <a:cubicBezTo>
                  <a:pt x="58369" y="72198"/>
                  <a:pt x="39725" y="67792"/>
                  <a:pt x="33604" y="60057"/>
                </a:cubicBezTo>
                <a:cubicBezTo>
                  <a:pt x="22911" y="38392"/>
                  <a:pt x="31572" y="16815"/>
                  <a:pt x="18669" y="5321"/>
                </a:cubicBezTo>
                <a:cubicBezTo>
                  <a:pt x="13386" y="1575"/>
                  <a:pt x="7150" y="0"/>
                  <a:pt x="0" y="610"/>
                </a:cubicBezTo>
                <a:close/>
              </a:path>
            </a:pathLst>
          </a:custGeom>
          <a:noFill/>
          <a:ln w="4978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Freeform 749"/>
          <p:cNvSpPr/>
          <p:nvPr/>
        </p:nvSpPr>
        <p:spPr>
          <a:xfrm rot="0" flipH="0" flipV="0">
            <a:off x="2792418" y="3038957"/>
            <a:ext cx="357999" cy="131126"/>
          </a:xfrm>
          <a:custGeom>
            <a:pathLst>
              <a:path w="357999" h="131126">
                <a:moveTo>
                  <a:pt x="172262" y="127685"/>
                </a:moveTo>
                <a:cubicBezTo>
                  <a:pt x="177875" y="121247"/>
                  <a:pt x="184288" y="115011"/>
                  <a:pt x="191705" y="109055"/>
                </a:cubicBezTo>
                <a:cubicBezTo>
                  <a:pt x="199109" y="103098"/>
                  <a:pt x="207504" y="97409"/>
                  <a:pt x="217067" y="92011"/>
                </a:cubicBezTo>
                <a:lnTo>
                  <a:pt x="217702" y="93180"/>
                </a:lnTo>
                <a:cubicBezTo>
                  <a:pt x="208215" y="98514"/>
                  <a:pt x="199884" y="104178"/>
                  <a:pt x="192531" y="110083"/>
                </a:cubicBezTo>
                <a:cubicBezTo>
                  <a:pt x="185177" y="116001"/>
                  <a:pt x="178815" y="122174"/>
                  <a:pt x="173239" y="128535"/>
                </a:cubicBezTo>
                <a:close/>
                <a:moveTo>
                  <a:pt x="315149" y="44056"/>
                </a:moveTo>
                <a:cubicBezTo>
                  <a:pt x="316330" y="43370"/>
                  <a:pt x="317613" y="42646"/>
                  <a:pt x="318959" y="41897"/>
                </a:cubicBezTo>
                <a:lnTo>
                  <a:pt x="319391" y="41668"/>
                </a:lnTo>
                <a:lnTo>
                  <a:pt x="319632" y="41224"/>
                </a:lnTo>
                <a:cubicBezTo>
                  <a:pt x="319823" y="40868"/>
                  <a:pt x="320026" y="40525"/>
                  <a:pt x="320255" y="40233"/>
                </a:cubicBezTo>
                <a:cubicBezTo>
                  <a:pt x="320699" y="40970"/>
                  <a:pt x="321029" y="41605"/>
                  <a:pt x="321144" y="41960"/>
                </a:cubicBezTo>
                <a:cubicBezTo>
                  <a:pt x="321334" y="42646"/>
                  <a:pt x="321588" y="43548"/>
                  <a:pt x="321918" y="44246"/>
                </a:cubicBezTo>
                <a:cubicBezTo>
                  <a:pt x="321639" y="44742"/>
                  <a:pt x="321398" y="45263"/>
                  <a:pt x="321182" y="45859"/>
                </a:cubicBezTo>
                <a:cubicBezTo>
                  <a:pt x="320255" y="45402"/>
                  <a:pt x="319391" y="45364"/>
                  <a:pt x="318616" y="45720"/>
                </a:cubicBezTo>
                <a:lnTo>
                  <a:pt x="318604" y="45720"/>
                </a:lnTo>
                <a:cubicBezTo>
                  <a:pt x="317664" y="46177"/>
                  <a:pt x="317067" y="47155"/>
                  <a:pt x="316826" y="48666"/>
                </a:cubicBezTo>
                <a:cubicBezTo>
                  <a:pt x="316216" y="48666"/>
                  <a:pt x="315644" y="48717"/>
                  <a:pt x="315098" y="48818"/>
                </a:cubicBezTo>
                <a:cubicBezTo>
                  <a:pt x="315454" y="47409"/>
                  <a:pt x="315543" y="45732"/>
                  <a:pt x="315543" y="44932"/>
                </a:cubicBezTo>
                <a:cubicBezTo>
                  <a:pt x="315543" y="44691"/>
                  <a:pt x="315403" y="44374"/>
                  <a:pt x="315149" y="44056"/>
                </a:cubicBezTo>
                <a:moveTo>
                  <a:pt x="329602" y="38036"/>
                </a:moveTo>
                <a:lnTo>
                  <a:pt x="329996" y="36982"/>
                </a:lnTo>
                <a:cubicBezTo>
                  <a:pt x="331037" y="34074"/>
                  <a:pt x="333818" y="32778"/>
                  <a:pt x="336587" y="31496"/>
                </a:cubicBezTo>
                <a:cubicBezTo>
                  <a:pt x="337120" y="31242"/>
                  <a:pt x="336155" y="31699"/>
                  <a:pt x="337146" y="31242"/>
                </a:cubicBezTo>
                <a:lnTo>
                  <a:pt x="337616" y="31000"/>
                </a:lnTo>
                <a:lnTo>
                  <a:pt x="337869" y="30581"/>
                </a:lnTo>
                <a:cubicBezTo>
                  <a:pt x="338403" y="29705"/>
                  <a:pt x="339000" y="29095"/>
                  <a:pt x="339698" y="28930"/>
                </a:cubicBezTo>
                <a:cubicBezTo>
                  <a:pt x="340409" y="28740"/>
                  <a:pt x="341375" y="28943"/>
                  <a:pt x="342670" y="29667"/>
                </a:cubicBezTo>
                <a:cubicBezTo>
                  <a:pt x="343457" y="30734"/>
                  <a:pt x="344232" y="32220"/>
                  <a:pt x="344804" y="34150"/>
                </a:cubicBezTo>
                <a:lnTo>
                  <a:pt x="344969" y="34658"/>
                </a:lnTo>
                <a:cubicBezTo>
                  <a:pt x="343686" y="33617"/>
                  <a:pt x="342619" y="33490"/>
                  <a:pt x="341667" y="34074"/>
                </a:cubicBezTo>
                <a:cubicBezTo>
                  <a:pt x="340689" y="34683"/>
                  <a:pt x="340168" y="36030"/>
                  <a:pt x="339825" y="37884"/>
                </a:cubicBezTo>
                <a:cubicBezTo>
                  <a:pt x="337730" y="34861"/>
                  <a:pt x="335977" y="34404"/>
                  <a:pt x="334428" y="35649"/>
                </a:cubicBezTo>
                <a:cubicBezTo>
                  <a:pt x="333259" y="36576"/>
                  <a:pt x="332561" y="38811"/>
                  <a:pt x="332078" y="41668"/>
                </a:cubicBezTo>
                <a:cubicBezTo>
                  <a:pt x="331748" y="41325"/>
                  <a:pt x="331494" y="41033"/>
                  <a:pt x="331405" y="40881"/>
                </a:cubicBezTo>
                <a:cubicBezTo>
                  <a:pt x="331240" y="40563"/>
                  <a:pt x="330161" y="40259"/>
                  <a:pt x="330161" y="39636"/>
                </a:cubicBezTo>
                <a:cubicBezTo>
                  <a:pt x="330161" y="39459"/>
                  <a:pt x="329945" y="38849"/>
                  <a:pt x="329602" y="38036"/>
                </a:cubicBezTo>
                <a:moveTo>
                  <a:pt x="339355" y="74726"/>
                </a:moveTo>
                <a:cubicBezTo>
                  <a:pt x="340295" y="73672"/>
                  <a:pt x="341222" y="72390"/>
                  <a:pt x="342060" y="70980"/>
                </a:cubicBezTo>
                <a:cubicBezTo>
                  <a:pt x="342924" y="72326"/>
                  <a:pt x="343991" y="72847"/>
                  <a:pt x="345299" y="72529"/>
                </a:cubicBezTo>
                <a:cubicBezTo>
                  <a:pt x="345731" y="72415"/>
                  <a:pt x="346188" y="72161"/>
                  <a:pt x="346620" y="71767"/>
                </a:cubicBezTo>
                <a:cubicBezTo>
                  <a:pt x="346696" y="72618"/>
                  <a:pt x="346810" y="73368"/>
                  <a:pt x="346988" y="74015"/>
                </a:cubicBezTo>
                <a:cubicBezTo>
                  <a:pt x="347941" y="77317"/>
                  <a:pt x="349871" y="78308"/>
                  <a:pt x="353567" y="75222"/>
                </a:cubicBezTo>
                <a:lnTo>
                  <a:pt x="353668" y="75120"/>
                </a:lnTo>
                <a:cubicBezTo>
                  <a:pt x="355053" y="73774"/>
                  <a:pt x="356119" y="72326"/>
                  <a:pt x="356932" y="70815"/>
                </a:cubicBezTo>
                <a:cubicBezTo>
                  <a:pt x="356691" y="71691"/>
                  <a:pt x="356399" y="72618"/>
                  <a:pt x="356043" y="73558"/>
                </a:cubicBezTo>
                <a:lnTo>
                  <a:pt x="354202" y="78384"/>
                </a:lnTo>
                <a:cubicBezTo>
                  <a:pt x="352830" y="79006"/>
                  <a:pt x="351573" y="80759"/>
                  <a:pt x="350062" y="80759"/>
                </a:cubicBezTo>
                <a:cubicBezTo>
                  <a:pt x="347572" y="80759"/>
                  <a:pt x="348512" y="75311"/>
                  <a:pt x="341667" y="75311"/>
                </a:cubicBezTo>
                <a:cubicBezTo>
                  <a:pt x="341248" y="75311"/>
                  <a:pt x="340346" y="75069"/>
                  <a:pt x="339355" y="74726"/>
                </a:cubicBezTo>
                <a:moveTo>
                  <a:pt x="354367" y="78346"/>
                </a:moveTo>
                <a:lnTo>
                  <a:pt x="357999" y="75933"/>
                </a:lnTo>
                <a:cubicBezTo>
                  <a:pt x="357351" y="76708"/>
                  <a:pt x="356602" y="77495"/>
                  <a:pt x="355662" y="78270"/>
                </a:cubicBezTo>
                <a:lnTo>
                  <a:pt x="355649" y="78270"/>
                </a:lnTo>
                <a:cubicBezTo>
                  <a:pt x="355192" y="78117"/>
                  <a:pt x="354773" y="78181"/>
                  <a:pt x="354367" y="78346"/>
                </a:cubicBezTo>
                <a:moveTo>
                  <a:pt x="288555" y="75946"/>
                </a:moveTo>
                <a:cubicBezTo>
                  <a:pt x="288454" y="75984"/>
                  <a:pt x="288378" y="76035"/>
                  <a:pt x="288314" y="76085"/>
                </a:cubicBezTo>
                <a:cubicBezTo>
                  <a:pt x="287857" y="76555"/>
                  <a:pt x="285215" y="77482"/>
                  <a:pt x="285215" y="78892"/>
                </a:cubicBezTo>
                <a:cubicBezTo>
                  <a:pt x="285215" y="79819"/>
                  <a:pt x="284593" y="81381"/>
                  <a:pt x="284593" y="79349"/>
                </a:cubicBezTo>
                <a:cubicBezTo>
                  <a:pt x="284593" y="78727"/>
                  <a:pt x="283336" y="76555"/>
                  <a:pt x="283031" y="76403"/>
                </a:cubicBezTo>
                <a:cubicBezTo>
                  <a:pt x="282091" y="75933"/>
                  <a:pt x="281799" y="76085"/>
                  <a:pt x="282713" y="75158"/>
                </a:cubicBezTo>
                <a:cubicBezTo>
                  <a:pt x="283374" y="74498"/>
                  <a:pt x="283564" y="72987"/>
                  <a:pt x="283577" y="71666"/>
                </a:cubicBezTo>
                <a:cubicBezTo>
                  <a:pt x="283628" y="72174"/>
                  <a:pt x="283666" y="72695"/>
                  <a:pt x="283717" y="73177"/>
                </a:cubicBezTo>
                <a:cubicBezTo>
                  <a:pt x="285126" y="74218"/>
                  <a:pt x="286727" y="75133"/>
                  <a:pt x="288555" y="75946"/>
                </a:cubicBezTo>
                <a:moveTo>
                  <a:pt x="235279" y="88074"/>
                </a:moveTo>
                <a:cubicBezTo>
                  <a:pt x="229564" y="101816"/>
                  <a:pt x="224878" y="113576"/>
                  <a:pt x="224852" y="119850"/>
                </a:cubicBezTo>
                <a:cubicBezTo>
                  <a:pt x="223658" y="118160"/>
                  <a:pt x="222528" y="116459"/>
                  <a:pt x="222376" y="114566"/>
                </a:cubicBezTo>
                <a:cubicBezTo>
                  <a:pt x="224497" y="111696"/>
                  <a:pt x="225843" y="109309"/>
                  <a:pt x="221741" y="110210"/>
                </a:cubicBezTo>
                <a:cubicBezTo>
                  <a:pt x="219467" y="109931"/>
                  <a:pt x="216686" y="110439"/>
                  <a:pt x="213968" y="110820"/>
                </a:cubicBezTo>
                <a:cubicBezTo>
                  <a:pt x="219417" y="108686"/>
                  <a:pt x="221169" y="103708"/>
                  <a:pt x="214438" y="104444"/>
                </a:cubicBezTo>
                <a:cubicBezTo>
                  <a:pt x="217791" y="103467"/>
                  <a:pt x="217169" y="102336"/>
                  <a:pt x="214743" y="101168"/>
                </a:cubicBezTo>
                <a:cubicBezTo>
                  <a:pt x="217245" y="101930"/>
                  <a:pt x="218261" y="101778"/>
                  <a:pt x="217867" y="100698"/>
                </a:cubicBezTo>
                <a:cubicBezTo>
                  <a:pt x="219036" y="100774"/>
                  <a:pt x="219696" y="99479"/>
                  <a:pt x="220039" y="97269"/>
                </a:cubicBezTo>
                <a:cubicBezTo>
                  <a:pt x="220280" y="98717"/>
                  <a:pt x="220560" y="100177"/>
                  <a:pt x="220801" y="101625"/>
                </a:cubicBezTo>
                <a:cubicBezTo>
                  <a:pt x="221969" y="100457"/>
                  <a:pt x="222769" y="98818"/>
                  <a:pt x="222681" y="96177"/>
                </a:cubicBezTo>
                <a:cubicBezTo>
                  <a:pt x="224344" y="95364"/>
                  <a:pt x="224547" y="94018"/>
                  <a:pt x="224547" y="92608"/>
                </a:cubicBezTo>
                <a:cubicBezTo>
                  <a:pt x="225970" y="92468"/>
                  <a:pt x="226986" y="94907"/>
                  <a:pt x="227964" y="97891"/>
                </a:cubicBezTo>
                <a:cubicBezTo>
                  <a:pt x="228700" y="96304"/>
                  <a:pt x="229208" y="94539"/>
                  <a:pt x="228916" y="92138"/>
                </a:cubicBezTo>
                <a:cubicBezTo>
                  <a:pt x="229640" y="92062"/>
                  <a:pt x="230351" y="93281"/>
                  <a:pt x="231088" y="95097"/>
                </a:cubicBezTo>
                <a:cubicBezTo>
                  <a:pt x="231037" y="93573"/>
                  <a:pt x="231278" y="92189"/>
                  <a:pt x="231850" y="90894"/>
                </a:cubicBezTo>
                <a:cubicBezTo>
                  <a:pt x="232853" y="91008"/>
                  <a:pt x="232739" y="91694"/>
                  <a:pt x="232472" y="92430"/>
                </a:cubicBezTo>
                <a:cubicBezTo>
                  <a:pt x="233399" y="90982"/>
                  <a:pt x="234352" y="89535"/>
                  <a:pt x="235279" y="88074"/>
                </a:cubicBezTo>
                <a:moveTo>
                  <a:pt x="190118" y="120497"/>
                </a:moveTo>
                <a:cubicBezTo>
                  <a:pt x="189826" y="120396"/>
                  <a:pt x="189495" y="120281"/>
                  <a:pt x="189699" y="119659"/>
                </a:cubicBezTo>
                <a:cubicBezTo>
                  <a:pt x="189889" y="119024"/>
                  <a:pt x="190207" y="119126"/>
                  <a:pt x="190524" y="119227"/>
                </a:cubicBezTo>
                <a:cubicBezTo>
                  <a:pt x="194575" y="120497"/>
                  <a:pt x="198690" y="121653"/>
                  <a:pt x="202996" y="122567"/>
                </a:cubicBezTo>
                <a:cubicBezTo>
                  <a:pt x="207275" y="123456"/>
                  <a:pt x="211733" y="124091"/>
                  <a:pt x="216496" y="124333"/>
                </a:cubicBezTo>
                <a:cubicBezTo>
                  <a:pt x="216826" y="124345"/>
                  <a:pt x="217156" y="124358"/>
                  <a:pt x="217118" y="125031"/>
                </a:cubicBezTo>
                <a:cubicBezTo>
                  <a:pt x="217080" y="125692"/>
                  <a:pt x="216750" y="125679"/>
                  <a:pt x="216432" y="125666"/>
                </a:cubicBezTo>
                <a:cubicBezTo>
                  <a:pt x="211619" y="125412"/>
                  <a:pt x="207085" y="124777"/>
                  <a:pt x="202716" y="123837"/>
                </a:cubicBezTo>
                <a:cubicBezTo>
                  <a:pt x="198360" y="122936"/>
                  <a:pt x="194207" y="121780"/>
                  <a:pt x="190118" y="120497"/>
                </a:cubicBezTo>
                <a:moveTo>
                  <a:pt x="193115" y="113576"/>
                </a:moveTo>
                <a:cubicBezTo>
                  <a:pt x="192823" y="113411"/>
                  <a:pt x="192531" y="113246"/>
                  <a:pt x="192874" y="112674"/>
                </a:cubicBezTo>
                <a:cubicBezTo>
                  <a:pt x="193178" y="112103"/>
                  <a:pt x="193483" y="112255"/>
                  <a:pt x="193763" y="112420"/>
                </a:cubicBezTo>
                <a:cubicBezTo>
                  <a:pt x="195782" y="113588"/>
                  <a:pt x="197814" y="114732"/>
                  <a:pt x="199846" y="115811"/>
                </a:cubicBezTo>
                <a:cubicBezTo>
                  <a:pt x="198347" y="114960"/>
                  <a:pt x="196874" y="114046"/>
                  <a:pt x="195414" y="113106"/>
                </a:cubicBezTo>
                <a:cubicBezTo>
                  <a:pt x="195147" y="112915"/>
                  <a:pt x="194855" y="112725"/>
                  <a:pt x="195223" y="112166"/>
                </a:cubicBezTo>
                <a:cubicBezTo>
                  <a:pt x="195579" y="111620"/>
                  <a:pt x="195845" y="111798"/>
                  <a:pt x="196137" y="111988"/>
                </a:cubicBezTo>
                <a:cubicBezTo>
                  <a:pt x="199097" y="113906"/>
                  <a:pt x="202119" y="115697"/>
                  <a:pt x="205231" y="117157"/>
                </a:cubicBezTo>
                <a:cubicBezTo>
                  <a:pt x="208329" y="118618"/>
                  <a:pt x="211530" y="119786"/>
                  <a:pt x="214870" y="120459"/>
                </a:cubicBezTo>
                <a:cubicBezTo>
                  <a:pt x="215200" y="120535"/>
                  <a:pt x="215518" y="120586"/>
                  <a:pt x="215403" y="121234"/>
                </a:cubicBezTo>
                <a:cubicBezTo>
                  <a:pt x="215378" y="121335"/>
                  <a:pt x="215353" y="121399"/>
                  <a:pt x="215327" y="121475"/>
                </a:cubicBezTo>
                <a:cubicBezTo>
                  <a:pt x="215467" y="121488"/>
                  <a:pt x="215619" y="121526"/>
                  <a:pt x="215772" y="121539"/>
                </a:cubicBezTo>
                <a:cubicBezTo>
                  <a:pt x="216115" y="121590"/>
                  <a:pt x="216432" y="121640"/>
                  <a:pt x="216343" y="122301"/>
                </a:cubicBezTo>
                <a:cubicBezTo>
                  <a:pt x="216242" y="122948"/>
                  <a:pt x="215911" y="122910"/>
                  <a:pt x="215581" y="122847"/>
                </a:cubicBezTo>
                <a:cubicBezTo>
                  <a:pt x="211555" y="122263"/>
                  <a:pt x="207707" y="120967"/>
                  <a:pt x="203986" y="119303"/>
                </a:cubicBezTo>
                <a:cubicBezTo>
                  <a:pt x="200265" y="117640"/>
                  <a:pt x="196671" y="115621"/>
                  <a:pt x="193115" y="113576"/>
                </a:cubicBezTo>
                <a:moveTo>
                  <a:pt x="207326" y="101981"/>
                </a:moveTo>
                <a:cubicBezTo>
                  <a:pt x="207072" y="101765"/>
                  <a:pt x="206818" y="101549"/>
                  <a:pt x="207263" y="101041"/>
                </a:cubicBezTo>
                <a:cubicBezTo>
                  <a:pt x="207669" y="100558"/>
                  <a:pt x="207923" y="100749"/>
                  <a:pt x="208177" y="100977"/>
                </a:cubicBezTo>
                <a:cubicBezTo>
                  <a:pt x="209536" y="102120"/>
                  <a:pt x="210869" y="102959"/>
                  <a:pt x="212267" y="103340"/>
                </a:cubicBezTo>
                <a:cubicBezTo>
                  <a:pt x="213625" y="103683"/>
                  <a:pt x="215010" y="103606"/>
                  <a:pt x="216470" y="102908"/>
                </a:cubicBezTo>
                <a:cubicBezTo>
                  <a:pt x="216788" y="102768"/>
                  <a:pt x="217080" y="102628"/>
                  <a:pt x="217372" y="103213"/>
                </a:cubicBezTo>
                <a:cubicBezTo>
                  <a:pt x="217639" y="103822"/>
                  <a:pt x="217359" y="103949"/>
                  <a:pt x="217054" y="104089"/>
                </a:cubicBezTo>
                <a:cubicBezTo>
                  <a:pt x="215289" y="104927"/>
                  <a:pt x="213587" y="105029"/>
                  <a:pt x="211936" y="104597"/>
                </a:cubicBezTo>
                <a:cubicBezTo>
                  <a:pt x="210336" y="104178"/>
                  <a:pt x="208799" y="103225"/>
                  <a:pt x="207326" y="101981"/>
                </a:cubicBezTo>
                <a:moveTo>
                  <a:pt x="210895" y="99898"/>
                </a:moveTo>
                <a:cubicBezTo>
                  <a:pt x="210615" y="99758"/>
                  <a:pt x="210298" y="99606"/>
                  <a:pt x="210577" y="99022"/>
                </a:cubicBezTo>
                <a:cubicBezTo>
                  <a:pt x="210857" y="98412"/>
                  <a:pt x="211149" y="98552"/>
                  <a:pt x="211441" y="98704"/>
                </a:cubicBezTo>
                <a:cubicBezTo>
                  <a:pt x="212317" y="99110"/>
                  <a:pt x="213206" y="99504"/>
                  <a:pt x="214057" y="99847"/>
                </a:cubicBezTo>
                <a:cubicBezTo>
                  <a:pt x="214908" y="100203"/>
                  <a:pt x="215721" y="100482"/>
                  <a:pt x="216458" y="100685"/>
                </a:cubicBezTo>
                <a:cubicBezTo>
                  <a:pt x="216788" y="100774"/>
                  <a:pt x="217105" y="100850"/>
                  <a:pt x="216940" y="101485"/>
                </a:cubicBezTo>
                <a:cubicBezTo>
                  <a:pt x="216788" y="102120"/>
                  <a:pt x="216458" y="102032"/>
                  <a:pt x="216140" y="101955"/>
                </a:cubicBezTo>
                <a:cubicBezTo>
                  <a:pt x="215315" y="101727"/>
                  <a:pt x="214438" y="101435"/>
                  <a:pt x="213562" y="101079"/>
                </a:cubicBezTo>
                <a:cubicBezTo>
                  <a:pt x="212711" y="100723"/>
                  <a:pt x="211797" y="100317"/>
                  <a:pt x="210895" y="99898"/>
                </a:cubicBezTo>
                <a:moveTo>
                  <a:pt x="214248" y="97371"/>
                </a:moveTo>
                <a:cubicBezTo>
                  <a:pt x="214019" y="97117"/>
                  <a:pt x="213816" y="96863"/>
                  <a:pt x="214337" y="96443"/>
                </a:cubicBezTo>
                <a:cubicBezTo>
                  <a:pt x="214857" y="96024"/>
                  <a:pt x="215048" y="96291"/>
                  <a:pt x="215264" y="96545"/>
                </a:cubicBezTo>
                <a:cubicBezTo>
                  <a:pt x="215810" y="97218"/>
                  <a:pt x="216407" y="97853"/>
                  <a:pt x="216978" y="98437"/>
                </a:cubicBezTo>
                <a:cubicBezTo>
                  <a:pt x="217575" y="98971"/>
                  <a:pt x="218185" y="99441"/>
                  <a:pt x="218807" y="99809"/>
                </a:cubicBezTo>
                <a:cubicBezTo>
                  <a:pt x="219099" y="99974"/>
                  <a:pt x="219379" y="100152"/>
                  <a:pt x="219061" y="100723"/>
                </a:cubicBezTo>
                <a:cubicBezTo>
                  <a:pt x="218718" y="101295"/>
                  <a:pt x="218439" y="101130"/>
                  <a:pt x="218147" y="100965"/>
                </a:cubicBezTo>
                <a:cubicBezTo>
                  <a:pt x="217435" y="100533"/>
                  <a:pt x="216737" y="99999"/>
                  <a:pt x="216077" y="99390"/>
                </a:cubicBezTo>
                <a:cubicBezTo>
                  <a:pt x="215454" y="98793"/>
                  <a:pt x="214832" y="98107"/>
                  <a:pt x="214248" y="97371"/>
                </a:cubicBezTo>
                <a:moveTo>
                  <a:pt x="191692" y="126250"/>
                </a:moveTo>
                <a:cubicBezTo>
                  <a:pt x="191375" y="126149"/>
                  <a:pt x="191070" y="126073"/>
                  <a:pt x="191248" y="125425"/>
                </a:cubicBezTo>
                <a:cubicBezTo>
                  <a:pt x="191438" y="124803"/>
                  <a:pt x="191756" y="124892"/>
                  <a:pt x="192086" y="124993"/>
                </a:cubicBezTo>
                <a:cubicBezTo>
                  <a:pt x="195871" y="126136"/>
                  <a:pt x="199706" y="127076"/>
                  <a:pt x="203580" y="127697"/>
                </a:cubicBezTo>
                <a:cubicBezTo>
                  <a:pt x="207440" y="128307"/>
                  <a:pt x="211365" y="128624"/>
                  <a:pt x="215353" y="128535"/>
                </a:cubicBezTo>
                <a:cubicBezTo>
                  <a:pt x="215696" y="128535"/>
                  <a:pt x="216000" y="128523"/>
                  <a:pt x="216026" y="129183"/>
                </a:cubicBezTo>
                <a:cubicBezTo>
                  <a:pt x="216038" y="129856"/>
                  <a:pt x="215708" y="129856"/>
                  <a:pt x="215391" y="129869"/>
                </a:cubicBezTo>
                <a:lnTo>
                  <a:pt x="214578" y="129869"/>
                </a:lnTo>
                <a:cubicBezTo>
                  <a:pt x="214718" y="129958"/>
                  <a:pt x="214781" y="130123"/>
                  <a:pt x="214781" y="130440"/>
                </a:cubicBezTo>
                <a:cubicBezTo>
                  <a:pt x="214781" y="131126"/>
                  <a:pt x="214451" y="131126"/>
                  <a:pt x="214121" y="131126"/>
                </a:cubicBezTo>
                <a:cubicBezTo>
                  <a:pt x="210819" y="131101"/>
                  <a:pt x="207466" y="130860"/>
                  <a:pt x="204088" y="130390"/>
                </a:cubicBezTo>
                <a:cubicBezTo>
                  <a:pt x="200722" y="129932"/>
                  <a:pt x="197319" y="129285"/>
                  <a:pt x="193915" y="128446"/>
                </a:cubicBezTo>
                <a:cubicBezTo>
                  <a:pt x="193597" y="128358"/>
                  <a:pt x="193267" y="128294"/>
                  <a:pt x="193420" y="127647"/>
                </a:cubicBezTo>
                <a:cubicBezTo>
                  <a:pt x="193585" y="127012"/>
                  <a:pt x="193902" y="127076"/>
                  <a:pt x="194220" y="127165"/>
                </a:cubicBezTo>
                <a:cubicBezTo>
                  <a:pt x="196696" y="127773"/>
                  <a:pt x="199147" y="128269"/>
                  <a:pt x="201598" y="128688"/>
                </a:cubicBezTo>
                <a:cubicBezTo>
                  <a:pt x="198258" y="128065"/>
                  <a:pt x="194956" y="127241"/>
                  <a:pt x="191692" y="126250"/>
                </a:cubicBezTo>
                <a:moveTo>
                  <a:pt x="252030" y="51981"/>
                </a:moveTo>
                <a:cubicBezTo>
                  <a:pt x="252259" y="51739"/>
                  <a:pt x="252462" y="51485"/>
                  <a:pt x="252970" y="51905"/>
                </a:cubicBezTo>
                <a:cubicBezTo>
                  <a:pt x="253491" y="52324"/>
                  <a:pt x="253262" y="52565"/>
                  <a:pt x="253046" y="52819"/>
                </a:cubicBezTo>
                <a:cubicBezTo>
                  <a:pt x="250849" y="55435"/>
                  <a:pt x="249046" y="58204"/>
                  <a:pt x="247788" y="61163"/>
                </a:cubicBezTo>
                <a:cubicBezTo>
                  <a:pt x="247649" y="61493"/>
                  <a:pt x="247484" y="61849"/>
                  <a:pt x="247344" y="62204"/>
                </a:cubicBezTo>
                <a:cubicBezTo>
                  <a:pt x="247382" y="62357"/>
                  <a:pt x="247318" y="62471"/>
                  <a:pt x="247217" y="62573"/>
                </a:cubicBezTo>
                <a:cubicBezTo>
                  <a:pt x="246290" y="65113"/>
                  <a:pt x="245718" y="67792"/>
                  <a:pt x="245579" y="70663"/>
                </a:cubicBezTo>
                <a:cubicBezTo>
                  <a:pt x="245553" y="71005"/>
                  <a:pt x="245553" y="71323"/>
                  <a:pt x="244905" y="71297"/>
                </a:cubicBezTo>
                <a:cubicBezTo>
                  <a:pt x="244232" y="71272"/>
                  <a:pt x="244258" y="70929"/>
                  <a:pt x="244271" y="70586"/>
                </a:cubicBezTo>
                <a:cubicBezTo>
                  <a:pt x="244359" y="68859"/>
                  <a:pt x="244588" y="67170"/>
                  <a:pt x="244969" y="65544"/>
                </a:cubicBezTo>
                <a:cubicBezTo>
                  <a:pt x="244283" y="66751"/>
                  <a:pt x="243648" y="68148"/>
                  <a:pt x="243013" y="69545"/>
                </a:cubicBezTo>
                <a:cubicBezTo>
                  <a:pt x="242683" y="70269"/>
                  <a:pt x="242378" y="70980"/>
                  <a:pt x="242099" y="71539"/>
                </a:cubicBezTo>
                <a:cubicBezTo>
                  <a:pt x="241959" y="71844"/>
                  <a:pt x="241819" y="72136"/>
                  <a:pt x="241222" y="71856"/>
                </a:cubicBezTo>
                <a:cubicBezTo>
                  <a:pt x="240613" y="71564"/>
                  <a:pt x="240778" y="71272"/>
                  <a:pt x="240892" y="70967"/>
                </a:cubicBezTo>
                <a:cubicBezTo>
                  <a:pt x="241261" y="70231"/>
                  <a:pt x="241540" y="69621"/>
                  <a:pt x="241819" y="68986"/>
                </a:cubicBezTo>
                <a:cubicBezTo>
                  <a:pt x="243102" y="66167"/>
                  <a:pt x="244410" y="63322"/>
                  <a:pt x="246087" y="61823"/>
                </a:cubicBezTo>
                <a:cubicBezTo>
                  <a:pt x="246239" y="61417"/>
                  <a:pt x="246417" y="61023"/>
                  <a:pt x="246582" y="60642"/>
                </a:cubicBezTo>
                <a:cubicBezTo>
                  <a:pt x="247903" y="57556"/>
                  <a:pt x="249770" y="54673"/>
                  <a:pt x="252030" y="51981"/>
                </a:cubicBezTo>
                <a:moveTo>
                  <a:pt x="254075" y="73368"/>
                </a:moveTo>
                <a:cubicBezTo>
                  <a:pt x="254202" y="73672"/>
                  <a:pt x="254316" y="73977"/>
                  <a:pt x="253694" y="74218"/>
                </a:cubicBezTo>
                <a:cubicBezTo>
                  <a:pt x="253084" y="74434"/>
                  <a:pt x="252970" y="74130"/>
                  <a:pt x="252868" y="73825"/>
                </a:cubicBezTo>
                <a:cubicBezTo>
                  <a:pt x="252526" y="72885"/>
                  <a:pt x="252310" y="71971"/>
                  <a:pt x="252195" y="71043"/>
                </a:cubicBezTo>
                <a:cubicBezTo>
                  <a:pt x="251624" y="72529"/>
                  <a:pt x="251027" y="74028"/>
                  <a:pt x="250341" y="75565"/>
                </a:cubicBezTo>
                <a:cubicBezTo>
                  <a:pt x="250214" y="75857"/>
                  <a:pt x="250100" y="76162"/>
                  <a:pt x="249490" y="75908"/>
                </a:cubicBezTo>
                <a:cubicBezTo>
                  <a:pt x="248881" y="75641"/>
                  <a:pt x="249008" y="75336"/>
                  <a:pt x="249135" y="75031"/>
                </a:cubicBezTo>
                <a:cubicBezTo>
                  <a:pt x="249973" y="73101"/>
                  <a:pt x="250709" y="71285"/>
                  <a:pt x="251383" y="69532"/>
                </a:cubicBezTo>
                <a:cubicBezTo>
                  <a:pt x="252068" y="67780"/>
                  <a:pt x="252703" y="66040"/>
                  <a:pt x="253338" y="64325"/>
                </a:cubicBezTo>
                <a:cubicBezTo>
                  <a:pt x="253402" y="64109"/>
                  <a:pt x="253491" y="63893"/>
                  <a:pt x="253732" y="63855"/>
                </a:cubicBezTo>
                <a:cubicBezTo>
                  <a:pt x="255231" y="60896"/>
                  <a:pt x="257682" y="57924"/>
                  <a:pt x="260615" y="54902"/>
                </a:cubicBezTo>
                <a:cubicBezTo>
                  <a:pt x="260857" y="54660"/>
                  <a:pt x="261085" y="54419"/>
                  <a:pt x="261555" y="54902"/>
                </a:cubicBezTo>
                <a:cubicBezTo>
                  <a:pt x="262038" y="55359"/>
                  <a:pt x="261809" y="55588"/>
                  <a:pt x="261555" y="55816"/>
                </a:cubicBezTo>
                <a:cubicBezTo>
                  <a:pt x="258609" y="58877"/>
                  <a:pt x="256170" y="61823"/>
                  <a:pt x="254773" y="64757"/>
                </a:cubicBezTo>
                <a:cubicBezTo>
                  <a:pt x="253414" y="67614"/>
                  <a:pt x="253021" y="70459"/>
                  <a:pt x="254075" y="73368"/>
                </a:cubicBezTo>
                <a:moveTo>
                  <a:pt x="259828" y="69075"/>
                </a:moveTo>
                <a:cubicBezTo>
                  <a:pt x="259904" y="68758"/>
                  <a:pt x="259993" y="68440"/>
                  <a:pt x="260641" y="68592"/>
                </a:cubicBezTo>
                <a:cubicBezTo>
                  <a:pt x="261276" y="68732"/>
                  <a:pt x="261200" y="69062"/>
                  <a:pt x="261111" y="69380"/>
                </a:cubicBezTo>
                <a:cubicBezTo>
                  <a:pt x="260882" y="70396"/>
                  <a:pt x="260730" y="71666"/>
                  <a:pt x="260679" y="73215"/>
                </a:cubicBezTo>
                <a:cubicBezTo>
                  <a:pt x="260615" y="74765"/>
                  <a:pt x="260679" y="76606"/>
                  <a:pt x="260831" y="78702"/>
                </a:cubicBezTo>
                <a:cubicBezTo>
                  <a:pt x="260844" y="79006"/>
                  <a:pt x="260882" y="79349"/>
                  <a:pt x="260222" y="79387"/>
                </a:cubicBezTo>
                <a:cubicBezTo>
                  <a:pt x="259561" y="79438"/>
                  <a:pt x="259523" y="79108"/>
                  <a:pt x="259510" y="78778"/>
                </a:cubicBezTo>
                <a:cubicBezTo>
                  <a:pt x="259333" y="76657"/>
                  <a:pt x="259295" y="74803"/>
                  <a:pt x="259333" y="73177"/>
                </a:cubicBezTo>
                <a:cubicBezTo>
                  <a:pt x="259384" y="71551"/>
                  <a:pt x="259561" y="70193"/>
                  <a:pt x="259828" y="69075"/>
                </a:cubicBezTo>
                <a:moveTo>
                  <a:pt x="273912" y="62001"/>
                </a:moveTo>
                <a:cubicBezTo>
                  <a:pt x="274179" y="61811"/>
                  <a:pt x="274433" y="61595"/>
                  <a:pt x="274827" y="62115"/>
                </a:cubicBezTo>
                <a:cubicBezTo>
                  <a:pt x="275233" y="62636"/>
                  <a:pt x="274992" y="62852"/>
                  <a:pt x="274712" y="63055"/>
                </a:cubicBezTo>
                <a:cubicBezTo>
                  <a:pt x="271055" y="65913"/>
                  <a:pt x="267931" y="68707"/>
                  <a:pt x="266064" y="71336"/>
                </a:cubicBezTo>
                <a:cubicBezTo>
                  <a:pt x="264298" y="73787"/>
                  <a:pt x="263651" y="76085"/>
                  <a:pt x="264781" y="78105"/>
                </a:cubicBezTo>
                <a:cubicBezTo>
                  <a:pt x="264946" y="78384"/>
                  <a:pt x="265111" y="78676"/>
                  <a:pt x="264540" y="78994"/>
                </a:cubicBezTo>
                <a:cubicBezTo>
                  <a:pt x="263955" y="79311"/>
                  <a:pt x="263790" y="79032"/>
                  <a:pt x="263638" y="78740"/>
                </a:cubicBezTo>
                <a:cubicBezTo>
                  <a:pt x="262203" y="76200"/>
                  <a:pt x="262914" y="73457"/>
                  <a:pt x="264984" y="70561"/>
                </a:cubicBezTo>
                <a:cubicBezTo>
                  <a:pt x="266953" y="67830"/>
                  <a:pt x="270153" y="64947"/>
                  <a:pt x="273912" y="62001"/>
                </a:cubicBezTo>
                <a:moveTo>
                  <a:pt x="273112" y="83070"/>
                </a:moveTo>
                <a:cubicBezTo>
                  <a:pt x="273112" y="83413"/>
                  <a:pt x="273125" y="83731"/>
                  <a:pt x="272477" y="83769"/>
                </a:cubicBezTo>
                <a:cubicBezTo>
                  <a:pt x="271804" y="83769"/>
                  <a:pt x="271804" y="83439"/>
                  <a:pt x="271791" y="83121"/>
                </a:cubicBezTo>
                <a:cubicBezTo>
                  <a:pt x="271766" y="82397"/>
                  <a:pt x="271702" y="81686"/>
                  <a:pt x="271461" y="81089"/>
                </a:cubicBezTo>
                <a:cubicBezTo>
                  <a:pt x="271283" y="80657"/>
                  <a:pt x="271042" y="80276"/>
                  <a:pt x="270661" y="79921"/>
                </a:cubicBezTo>
                <a:cubicBezTo>
                  <a:pt x="270534" y="79908"/>
                  <a:pt x="270433" y="79857"/>
                  <a:pt x="270318" y="79807"/>
                </a:cubicBezTo>
                <a:cubicBezTo>
                  <a:pt x="269886" y="79616"/>
                  <a:pt x="269543" y="79565"/>
                  <a:pt x="269226" y="79667"/>
                </a:cubicBezTo>
                <a:cubicBezTo>
                  <a:pt x="268921" y="79781"/>
                  <a:pt x="268629" y="80060"/>
                  <a:pt x="268324" y="80492"/>
                </a:cubicBezTo>
                <a:cubicBezTo>
                  <a:pt x="268172" y="80759"/>
                  <a:pt x="267981" y="81051"/>
                  <a:pt x="267423" y="80695"/>
                </a:cubicBezTo>
                <a:cubicBezTo>
                  <a:pt x="266864" y="80340"/>
                  <a:pt x="267054" y="80060"/>
                  <a:pt x="267232" y="79794"/>
                </a:cubicBezTo>
                <a:cubicBezTo>
                  <a:pt x="267677" y="79083"/>
                  <a:pt x="268197" y="78625"/>
                  <a:pt x="268832" y="78409"/>
                </a:cubicBezTo>
                <a:cubicBezTo>
                  <a:pt x="269201" y="78282"/>
                  <a:pt x="269582" y="78257"/>
                  <a:pt x="269975" y="78321"/>
                </a:cubicBezTo>
                <a:lnTo>
                  <a:pt x="275462" y="68592"/>
                </a:lnTo>
                <a:cubicBezTo>
                  <a:pt x="275614" y="68300"/>
                  <a:pt x="275779" y="68021"/>
                  <a:pt x="276351" y="68338"/>
                </a:cubicBezTo>
                <a:cubicBezTo>
                  <a:pt x="276922" y="68669"/>
                  <a:pt x="276770" y="68961"/>
                  <a:pt x="276605" y="69240"/>
                </a:cubicBezTo>
                <a:lnTo>
                  <a:pt x="271283" y="78714"/>
                </a:lnTo>
                <a:cubicBezTo>
                  <a:pt x="271982" y="79260"/>
                  <a:pt x="272414" y="79908"/>
                  <a:pt x="272680" y="80594"/>
                </a:cubicBezTo>
                <a:cubicBezTo>
                  <a:pt x="273011" y="81407"/>
                  <a:pt x="273074" y="82232"/>
                  <a:pt x="273112" y="83070"/>
                </a:cubicBezTo>
                <a:moveTo>
                  <a:pt x="274814" y="75476"/>
                </a:moveTo>
                <a:cubicBezTo>
                  <a:pt x="274979" y="75171"/>
                  <a:pt x="275106" y="74892"/>
                  <a:pt x="275703" y="75171"/>
                </a:cubicBezTo>
                <a:cubicBezTo>
                  <a:pt x="276274" y="75476"/>
                  <a:pt x="276160" y="75768"/>
                  <a:pt x="275995" y="76073"/>
                </a:cubicBezTo>
                <a:cubicBezTo>
                  <a:pt x="275500" y="77076"/>
                  <a:pt x="275233" y="78016"/>
                  <a:pt x="275195" y="78892"/>
                </a:cubicBezTo>
                <a:cubicBezTo>
                  <a:pt x="275195" y="79426"/>
                  <a:pt x="275258" y="79908"/>
                  <a:pt x="275411" y="80378"/>
                </a:cubicBezTo>
                <a:cubicBezTo>
                  <a:pt x="275716" y="79870"/>
                  <a:pt x="276135" y="79184"/>
                  <a:pt x="276554" y="78460"/>
                </a:cubicBezTo>
                <a:cubicBezTo>
                  <a:pt x="278091" y="75844"/>
                  <a:pt x="279945" y="72631"/>
                  <a:pt x="281380" y="72783"/>
                </a:cubicBezTo>
                <a:cubicBezTo>
                  <a:pt x="281710" y="72809"/>
                  <a:pt x="282053" y="72847"/>
                  <a:pt x="281977" y="73507"/>
                </a:cubicBezTo>
                <a:cubicBezTo>
                  <a:pt x="281913" y="74168"/>
                  <a:pt x="281558" y="74130"/>
                  <a:pt x="281253" y="74092"/>
                </a:cubicBezTo>
                <a:cubicBezTo>
                  <a:pt x="280656" y="74028"/>
                  <a:pt x="279030" y="76847"/>
                  <a:pt x="277697" y="79108"/>
                </a:cubicBezTo>
                <a:cubicBezTo>
                  <a:pt x="276884" y="80518"/>
                  <a:pt x="276186" y="81724"/>
                  <a:pt x="275716" y="82169"/>
                </a:cubicBezTo>
                <a:cubicBezTo>
                  <a:pt x="275411" y="82448"/>
                  <a:pt x="274865" y="82359"/>
                  <a:pt x="274674" y="82004"/>
                </a:cubicBezTo>
                <a:cubicBezTo>
                  <a:pt x="274128" y="81013"/>
                  <a:pt x="273862" y="79972"/>
                  <a:pt x="273900" y="78879"/>
                </a:cubicBezTo>
                <a:cubicBezTo>
                  <a:pt x="273925" y="77787"/>
                  <a:pt x="274230" y="76657"/>
                  <a:pt x="274814" y="75476"/>
                </a:cubicBezTo>
                <a:moveTo>
                  <a:pt x="290333" y="81546"/>
                </a:moveTo>
                <a:cubicBezTo>
                  <a:pt x="288619" y="82321"/>
                  <a:pt x="287235" y="83083"/>
                  <a:pt x="285355" y="84023"/>
                </a:cubicBezTo>
                <a:cubicBezTo>
                  <a:pt x="284123" y="84658"/>
                  <a:pt x="282713" y="86055"/>
                  <a:pt x="281799" y="86995"/>
                </a:cubicBezTo>
                <a:cubicBezTo>
                  <a:pt x="281469" y="87299"/>
                  <a:pt x="280377" y="87769"/>
                  <a:pt x="280224" y="88074"/>
                </a:cubicBezTo>
                <a:cubicBezTo>
                  <a:pt x="280224" y="88252"/>
                  <a:pt x="277900" y="86525"/>
                  <a:pt x="277291" y="86525"/>
                </a:cubicBezTo>
                <a:cubicBezTo>
                  <a:pt x="276948" y="86525"/>
                  <a:pt x="275258" y="85903"/>
                  <a:pt x="275093" y="85750"/>
                </a:cubicBezTo>
                <a:cubicBezTo>
                  <a:pt x="274636" y="85280"/>
                  <a:pt x="275563" y="84658"/>
                  <a:pt x="276186" y="84658"/>
                </a:cubicBezTo>
                <a:cubicBezTo>
                  <a:pt x="277291" y="84658"/>
                  <a:pt x="278357" y="86372"/>
                  <a:pt x="279754" y="86372"/>
                </a:cubicBezTo>
                <a:cubicBezTo>
                  <a:pt x="280847" y="86372"/>
                  <a:pt x="281621" y="84963"/>
                  <a:pt x="281951" y="84328"/>
                </a:cubicBezTo>
                <a:cubicBezTo>
                  <a:pt x="282243" y="83718"/>
                  <a:pt x="286460" y="81839"/>
                  <a:pt x="286460" y="81546"/>
                </a:cubicBezTo>
                <a:cubicBezTo>
                  <a:pt x="286460" y="80137"/>
                  <a:pt x="290016" y="79972"/>
                  <a:pt x="290333" y="81546"/>
                </a:cubicBezTo>
                <a:moveTo>
                  <a:pt x="168389" y="127025"/>
                </a:moveTo>
                <a:cubicBezTo>
                  <a:pt x="184377" y="110477"/>
                  <a:pt x="200062" y="97675"/>
                  <a:pt x="215226" y="91503"/>
                </a:cubicBezTo>
                <a:cubicBezTo>
                  <a:pt x="217207" y="89585"/>
                  <a:pt x="215505" y="87668"/>
                  <a:pt x="212101" y="85750"/>
                </a:cubicBezTo>
                <a:cubicBezTo>
                  <a:pt x="207529" y="86957"/>
                  <a:pt x="203745" y="87528"/>
                  <a:pt x="201675" y="86677"/>
                </a:cubicBezTo>
                <a:cubicBezTo>
                  <a:pt x="202106" y="85687"/>
                  <a:pt x="202526" y="84709"/>
                  <a:pt x="202919" y="83718"/>
                </a:cubicBezTo>
                <a:cubicBezTo>
                  <a:pt x="201370" y="85141"/>
                  <a:pt x="199249" y="85141"/>
                  <a:pt x="196861" y="84505"/>
                </a:cubicBezTo>
                <a:cubicBezTo>
                  <a:pt x="198881" y="84912"/>
                  <a:pt x="200697" y="86144"/>
                  <a:pt x="202297" y="88252"/>
                </a:cubicBezTo>
                <a:cubicBezTo>
                  <a:pt x="201167" y="88747"/>
                  <a:pt x="199655" y="88912"/>
                  <a:pt x="198106" y="89014"/>
                </a:cubicBezTo>
                <a:cubicBezTo>
                  <a:pt x="199516" y="89205"/>
                  <a:pt x="200646" y="89776"/>
                  <a:pt x="201217" y="91186"/>
                </a:cubicBezTo>
                <a:cubicBezTo>
                  <a:pt x="198576" y="91503"/>
                  <a:pt x="198208" y="92659"/>
                  <a:pt x="200125" y="94627"/>
                </a:cubicBezTo>
                <a:cubicBezTo>
                  <a:pt x="198055" y="94881"/>
                  <a:pt x="195782" y="94843"/>
                  <a:pt x="192048" y="92608"/>
                </a:cubicBezTo>
                <a:cubicBezTo>
                  <a:pt x="191146" y="92532"/>
                  <a:pt x="190283" y="92494"/>
                  <a:pt x="189407" y="92430"/>
                </a:cubicBezTo>
                <a:cubicBezTo>
                  <a:pt x="186270" y="91999"/>
                  <a:pt x="189216" y="94894"/>
                  <a:pt x="190956" y="97117"/>
                </a:cubicBezTo>
                <a:cubicBezTo>
                  <a:pt x="188048" y="96075"/>
                  <a:pt x="185152" y="95034"/>
                  <a:pt x="182244" y="94005"/>
                </a:cubicBezTo>
                <a:cubicBezTo>
                  <a:pt x="187756" y="97117"/>
                  <a:pt x="192264" y="99974"/>
                  <a:pt x="189864" y="101003"/>
                </a:cubicBezTo>
                <a:cubicBezTo>
                  <a:pt x="183628" y="100609"/>
                  <a:pt x="179031" y="98564"/>
                  <a:pt x="174471" y="96494"/>
                </a:cubicBezTo>
                <a:lnTo>
                  <a:pt x="180377" y="100228"/>
                </a:lnTo>
                <a:cubicBezTo>
                  <a:pt x="180377" y="100914"/>
                  <a:pt x="179945" y="101574"/>
                  <a:pt x="179132" y="102260"/>
                </a:cubicBezTo>
                <a:cubicBezTo>
                  <a:pt x="181367" y="101955"/>
                  <a:pt x="183590" y="101625"/>
                  <a:pt x="185812" y="101333"/>
                </a:cubicBezTo>
                <a:cubicBezTo>
                  <a:pt x="188162" y="100838"/>
                  <a:pt x="189026" y="102552"/>
                  <a:pt x="189699" y="104597"/>
                </a:cubicBezTo>
                <a:cubicBezTo>
                  <a:pt x="188619" y="104851"/>
                  <a:pt x="187527" y="105118"/>
                  <a:pt x="186435" y="105372"/>
                </a:cubicBezTo>
                <a:cubicBezTo>
                  <a:pt x="186536" y="105892"/>
                  <a:pt x="186663" y="106413"/>
                  <a:pt x="186765" y="106934"/>
                </a:cubicBezTo>
                <a:cubicBezTo>
                  <a:pt x="186181" y="107289"/>
                  <a:pt x="185622" y="107658"/>
                  <a:pt x="185038" y="108013"/>
                </a:cubicBezTo>
                <a:cubicBezTo>
                  <a:pt x="184987" y="109105"/>
                  <a:pt x="184936" y="110210"/>
                  <a:pt x="184885" y="111290"/>
                </a:cubicBezTo>
                <a:cubicBezTo>
                  <a:pt x="183552" y="112128"/>
                  <a:pt x="182193" y="112941"/>
                  <a:pt x="180847" y="113792"/>
                </a:cubicBezTo>
                <a:cubicBezTo>
                  <a:pt x="180745" y="111696"/>
                  <a:pt x="180631" y="109639"/>
                  <a:pt x="180516" y="107556"/>
                </a:cubicBezTo>
                <a:cubicBezTo>
                  <a:pt x="178878" y="107708"/>
                  <a:pt x="178027" y="108280"/>
                  <a:pt x="178053" y="109258"/>
                </a:cubicBezTo>
                <a:cubicBezTo>
                  <a:pt x="179335" y="110553"/>
                  <a:pt x="179996" y="112077"/>
                  <a:pt x="180059" y="113792"/>
                </a:cubicBezTo>
                <a:cubicBezTo>
                  <a:pt x="167271" y="117665"/>
                  <a:pt x="159524" y="110629"/>
                  <a:pt x="146926" y="108178"/>
                </a:cubicBezTo>
                <a:cubicBezTo>
                  <a:pt x="154368" y="111341"/>
                  <a:pt x="163220" y="114147"/>
                  <a:pt x="172287" y="116903"/>
                </a:cubicBezTo>
                <a:cubicBezTo>
                  <a:pt x="173023" y="118859"/>
                  <a:pt x="172274" y="119786"/>
                  <a:pt x="170739" y="120154"/>
                </a:cubicBezTo>
                <a:cubicBezTo>
                  <a:pt x="166382" y="119570"/>
                  <a:pt x="158038" y="117932"/>
                  <a:pt x="153733" y="116560"/>
                </a:cubicBezTo>
                <a:cubicBezTo>
                  <a:pt x="149504" y="115189"/>
                  <a:pt x="145326" y="113436"/>
                  <a:pt x="141325" y="111328"/>
                </a:cubicBezTo>
                <a:cubicBezTo>
                  <a:pt x="141033" y="111176"/>
                  <a:pt x="140754" y="111023"/>
                  <a:pt x="140436" y="111595"/>
                </a:cubicBezTo>
                <a:cubicBezTo>
                  <a:pt x="140144" y="112191"/>
                  <a:pt x="140424" y="112344"/>
                  <a:pt x="140716" y="112496"/>
                </a:cubicBezTo>
                <a:cubicBezTo>
                  <a:pt x="144792" y="114655"/>
                  <a:pt x="149021" y="116421"/>
                  <a:pt x="153327" y="117805"/>
                </a:cubicBezTo>
                <a:cubicBezTo>
                  <a:pt x="157708" y="119215"/>
                  <a:pt x="162458" y="120561"/>
                  <a:pt x="166878" y="121145"/>
                </a:cubicBezTo>
                <a:cubicBezTo>
                  <a:pt x="167830" y="121285"/>
                  <a:pt x="168567" y="125476"/>
                  <a:pt x="168389" y="127025"/>
                </a:cubicBezTo>
                <a:moveTo>
                  <a:pt x="201598" y="128688"/>
                </a:moveTo>
                <a:cubicBezTo>
                  <a:pt x="202183" y="128789"/>
                  <a:pt x="202780" y="128878"/>
                  <a:pt x="203377" y="128967"/>
                </a:cubicBezTo>
                <a:close/>
                <a:moveTo>
                  <a:pt x="116192" y="49339"/>
                </a:moveTo>
                <a:cubicBezTo>
                  <a:pt x="115494" y="50012"/>
                  <a:pt x="114439" y="50660"/>
                  <a:pt x="113589" y="51104"/>
                </a:cubicBezTo>
                <a:cubicBezTo>
                  <a:pt x="115519" y="53225"/>
                  <a:pt x="116802" y="53365"/>
                  <a:pt x="118884" y="53048"/>
                </a:cubicBezTo>
                <a:cubicBezTo>
                  <a:pt x="118884" y="52806"/>
                  <a:pt x="118999" y="52590"/>
                  <a:pt x="119519" y="52552"/>
                </a:cubicBezTo>
                <a:cubicBezTo>
                  <a:pt x="119875" y="52527"/>
                  <a:pt x="120040" y="52603"/>
                  <a:pt x="120129" y="52743"/>
                </a:cubicBezTo>
                <a:cubicBezTo>
                  <a:pt x="120840" y="52514"/>
                  <a:pt x="121589" y="52146"/>
                  <a:pt x="122339" y="51714"/>
                </a:cubicBezTo>
                <a:cubicBezTo>
                  <a:pt x="120561" y="50736"/>
                  <a:pt x="118719" y="50114"/>
                  <a:pt x="116802" y="49949"/>
                </a:cubicBezTo>
                <a:cubicBezTo>
                  <a:pt x="116497" y="49923"/>
                  <a:pt x="116179" y="49898"/>
                  <a:pt x="116192" y="49339"/>
                </a:cubicBezTo>
                <a:moveTo>
                  <a:pt x="117805" y="47028"/>
                </a:moveTo>
                <a:cubicBezTo>
                  <a:pt x="117500" y="47701"/>
                  <a:pt x="117348" y="47790"/>
                  <a:pt x="116916" y="48349"/>
                </a:cubicBezTo>
                <a:cubicBezTo>
                  <a:pt x="119189" y="49085"/>
                  <a:pt x="120142" y="49060"/>
                  <a:pt x="121983" y="49276"/>
                </a:cubicBezTo>
                <a:cubicBezTo>
                  <a:pt x="120307" y="48679"/>
                  <a:pt x="119469" y="48349"/>
                  <a:pt x="117805" y="47028"/>
                </a:cubicBezTo>
                <a:moveTo>
                  <a:pt x="97358" y="97256"/>
                </a:moveTo>
                <a:cubicBezTo>
                  <a:pt x="103098" y="99149"/>
                  <a:pt x="108509" y="101816"/>
                  <a:pt x="113449" y="105626"/>
                </a:cubicBezTo>
                <a:cubicBezTo>
                  <a:pt x="112179" y="105156"/>
                  <a:pt x="110871" y="104813"/>
                  <a:pt x="109563" y="105422"/>
                </a:cubicBezTo>
                <a:cubicBezTo>
                  <a:pt x="112573" y="111874"/>
                  <a:pt x="112661" y="114325"/>
                  <a:pt x="112649" y="116649"/>
                </a:cubicBezTo>
                <a:cubicBezTo>
                  <a:pt x="111671" y="112712"/>
                  <a:pt x="110274" y="108750"/>
                  <a:pt x="107950" y="104813"/>
                </a:cubicBezTo>
                <a:cubicBezTo>
                  <a:pt x="108293" y="104610"/>
                  <a:pt x="108623" y="104394"/>
                  <a:pt x="108978" y="104190"/>
                </a:cubicBezTo>
                <a:cubicBezTo>
                  <a:pt x="106108" y="101689"/>
                  <a:pt x="101612" y="99491"/>
                  <a:pt x="97358" y="97256"/>
                </a:cubicBezTo>
                <a:moveTo>
                  <a:pt x="110807" y="99707"/>
                </a:moveTo>
                <a:cubicBezTo>
                  <a:pt x="114262" y="102070"/>
                  <a:pt x="118262" y="103873"/>
                  <a:pt x="122529" y="105422"/>
                </a:cubicBezTo>
                <a:cubicBezTo>
                  <a:pt x="120358" y="103149"/>
                  <a:pt x="118389" y="100889"/>
                  <a:pt x="117843" y="98882"/>
                </a:cubicBezTo>
                <a:cubicBezTo>
                  <a:pt x="117741" y="96583"/>
                  <a:pt x="119431" y="96634"/>
                  <a:pt x="120993" y="96545"/>
                </a:cubicBezTo>
                <a:cubicBezTo>
                  <a:pt x="118783" y="96202"/>
                  <a:pt x="117081" y="95466"/>
                  <a:pt x="116510" y="93789"/>
                </a:cubicBezTo>
                <a:cubicBezTo>
                  <a:pt x="116319" y="96228"/>
                  <a:pt x="114477" y="96647"/>
                  <a:pt x="111010" y="95008"/>
                </a:cubicBezTo>
                <a:cubicBezTo>
                  <a:pt x="114351" y="96443"/>
                  <a:pt x="116840" y="98463"/>
                  <a:pt x="117741" y="101549"/>
                </a:cubicBezTo>
                <a:cubicBezTo>
                  <a:pt x="115201" y="102451"/>
                  <a:pt x="113042" y="100825"/>
                  <a:pt x="110807" y="99707"/>
                </a:cubicBezTo>
                <a:moveTo>
                  <a:pt x="126568" y="111937"/>
                </a:moveTo>
                <a:cubicBezTo>
                  <a:pt x="128727" y="108280"/>
                  <a:pt x="132791" y="106273"/>
                  <a:pt x="138163" y="105372"/>
                </a:cubicBezTo>
                <a:cubicBezTo>
                  <a:pt x="139890" y="102870"/>
                  <a:pt x="139192" y="102120"/>
                  <a:pt x="138163" y="101612"/>
                </a:cubicBezTo>
                <a:cubicBezTo>
                  <a:pt x="138404" y="103175"/>
                  <a:pt x="137934" y="104419"/>
                  <a:pt x="135941" y="104991"/>
                </a:cubicBezTo>
                <a:cubicBezTo>
                  <a:pt x="132207" y="105143"/>
                  <a:pt x="129730" y="104597"/>
                  <a:pt x="128244" y="103505"/>
                </a:cubicBezTo>
                <a:cubicBezTo>
                  <a:pt x="128473" y="105372"/>
                  <a:pt x="127597" y="108559"/>
                  <a:pt x="126568" y="111937"/>
                </a:cubicBezTo>
                <a:moveTo>
                  <a:pt x="133921" y="86487"/>
                </a:moveTo>
                <a:cubicBezTo>
                  <a:pt x="132169" y="86830"/>
                  <a:pt x="130391" y="87185"/>
                  <a:pt x="128613" y="87515"/>
                </a:cubicBezTo>
                <a:cubicBezTo>
                  <a:pt x="125031" y="88481"/>
                  <a:pt x="126682" y="91071"/>
                  <a:pt x="133553" y="95275"/>
                </a:cubicBezTo>
                <a:cubicBezTo>
                  <a:pt x="132639" y="96304"/>
                  <a:pt x="131686" y="97332"/>
                  <a:pt x="130759" y="98361"/>
                </a:cubicBezTo>
                <a:cubicBezTo>
                  <a:pt x="133058" y="100203"/>
                  <a:pt x="135725" y="100939"/>
                  <a:pt x="139243" y="99288"/>
                </a:cubicBezTo>
                <a:cubicBezTo>
                  <a:pt x="141986" y="103721"/>
                  <a:pt x="145720" y="103035"/>
                  <a:pt x="150444" y="97244"/>
                </a:cubicBezTo>
                <a:cubicBezTo>
                  <a:pt x="152323" y="101104"/>
                  <a:pt x="155918" y="100609"/>
                  <a:pt x="161277" y="95732"/>
                </a:cubicBezTo>
                <a:cubicBezTo>
                  <a:pt x="164287" y="94627"/>
                  <a:pt x="167297" y="93497"/>
                  <a:pt x="170319" y="92380"/>
                </a:cubicBezTo>
                <a:cubicBezTo>
                  <a:pt x="161683" y="94513"/>
                  <a:pt x="156768" y="93497"/>
                  <a:pt x="155587" y="89382"/>
                </a:cubicBezTo>
                <a:cubicBezTo>
                  <a:pt x="154876" y="91452"/>
                  <a:pt x="151765" y="91109"/>
                  <a:pt x="148755" y="90894"/>
                </a:cubicBezTo>
                <a:cubicBezTo>
                  <a:pt x="148526" y="92202"/>
                  <a:pt x="144411" y="90093"/>
                  <a:pt x="140881" y="89166"/>
                </a:cubicBezTo>
                <a:cubicBezTo>
                  <a:pt x="138760" y="88608"/>
                  <a:pt x="138011" y="89725"/>
                  <a:pt x="135242" y="88735"/>
                </a:cubicBezTo>
                <a:cubicBezTo>
                  <a:pt x="137261" y="90538"/>
                  <a:pt x="139281" y="92354"/>
                  <a:pt x="141300" y="94157"/>
                </a:cubicBezTo>
                <a:cubicBezTo>
                  <a:pt x="138125" y="96609"/>
                  <a:pt x="125831" y="90894"/>
                  <a:pt x="129832" y="89205"/>
                </a:cubicBezTo>
                <a:cubicBezTo>
                  <a:pt x="131711" y="89319"/>
                  <a:pt x="134404" y="90246"/>
                  <a:pt x="133921" y="86487"/>
                </a:cubicBezTo>
                <a:moveTo>
                  <a:pt x="111684" y="54546"/>
                </a:moveTo>
                <a:cubicBezTo>
                  <a:pt x="112001" y="54407"/>
                  <a:pt x="112306" y="54279"/>
                  <a:pt x="112573" y="54864"/>
                </a:cubicBezTo>
                <a:cubicBezTo>
                  <a:pt x="112839" y="55461"/>
                  <a:pt x="112560" y="55600"/>
                  <a:pt x="112242" y="55740"/>
                </a:cubicBezTo>
                <a:cubicBezTo>
                  <a:pt x="108547" y="57416"/>
                  <a:pt x="105537" y="59017"/>
                  <a:pt x="103682" y="60871"/>
                </a:cubicBezTo>
                <a:cubicBezTo>
                  <a:pt x="101917" y="62662"/>
                  <a:pt x="99161" y="65837"/>
                  <a:pt x="99136" y="67742"/>
                </a:cubicBezTo>
                <a:cubicBezTo>
                  <a:pt x="99136" y="68084"/>
                  <a:pt x="99136" y="68415"/>
                  <a:pt x="98450" y="68402"/>
                </a:cubicBezTo>
                <a:cubicBezTo>
                  <a:pt x="97802" y="68389"/>
                  <a:pt x="97828" y="68072"/>
                  <a:pt x="97828" y="67729"/>
                </a:cubicBezTo>
                <a:cubicBezTo>
                  <a:pt x="97853" y="65455"/>
                  <a:pt x="100711" y="61976"/>
                  <a:pt x="102755" y="59956"/>
                </a:cubicBezTo>
                <a:cubicBezTo>
                  <a:pt x="104711" y="57975"/>
                  <a:pt x="107861" y="56286"/>
                  <a:pt x="111684" y="54546"/>
                </a:cubicBezTo>
                <a:moveTo>
                  <a:pt x="123850" y="50698"/>
                </a:moveTo>
                <a:cubicBezTo>
                  <a:pt x="123647" y="50698"/>
                  <a:pt x="123418" y="50698"/>
                  <a:pt x="123202" y="50685"/>
                </a:cubicBezTo>
                <a:cubicBezTo>
                  <a:pt x="123329" y="50749"/>
                  <a:pt x="123444" y="50838"/>
                  <a:pt x="123571" y="50901"/>
                </a:cubicBezTo>
                <a:cubicBezTo>
                  <a:pt x="123672" y="50838"/>
                  <a:pt x="123774" y="50774"/>
                  <a:pt x="123850" y="50698"/>
                </a:cubicBezTo>
                <a:moveTo>
                  <a:pt x="109829" y="61138"/>
                </a:moveTo>
                <a:cubicBezTo>
                  <a:pt x="110032" y="60871"/>
                  <a:pt x="110210" y="60604"/>
                  <a:pt x="110756" y="60972"/>
                </a:cubicBezTo>
                <a:cubicBezTo>
                  <a:pt x="111290" y="61366"/>
                  <a:pt x="111099" y="61633"/>
                  <a:pt x="110909" y="61900"/>
                </a:cubicBezTo>
                <a:cubicBezTo>
                  <a:pt x="108318" y="65557"/>
                  <a:pt x="106553" y="68554"/>
                  <a:pt x="105651" y="70929"/>
                </a:cubicBezTo>
                <a:cubicBezTo>
                  <a:pt x="105537" y="71234"/>
                  <a:pt x="105410" y="71551"/>
                  <a:pt x="104800" y="71323"/>
                </a:cubicBezTo>
                <a:cubicBezTo>
                  <a:pt x="104190" y="71082"/>
                  <a:pt x="104305" y="70764"/>
                  <a:pt x="104419" y="70459"/>
                </a:cubicBezTo>
                <a:cubicBezTo>
                  <a:pt x="105384" y="67983"/>
                  <a:pt x="107188" y="64871"/>
                  <a:pt x="109829" y="61138"/>
                </a:cubicBezTo>
                <a:moveTo>
                  <a:pt x="109537" y="70751"/>
                </a:moveTo>
                <a:cubicBezTo>
                  <a:pt x="109512" y="71082"/>
                  <a:pt x="109474" y="71399"/>
                  <a:pt x="108813" y="71348"/>
                </a:cubicBezTo>
                <a:cubicBezTo>
                  <a:pt x="108153" y="71297"/>
                  <a:pt x="108178" y="70967"/>
                  <a:pt x="108216" y="70650"/>
                </a:cubicBezTo>
                <a:cubicBezTo>
                  <a:pt x="108407" y="68465"/>
                  <a:pt x="109359" y="66319"/>
                  <a:pt x="110985" y="64160"/>
                </a:cubicBezTo>
                <a:cubicBezTo>
                  <a:pt x="112573" y="62065"/>
                  <a:pt x="114795" y="59982"/>
                  <a:pt x="117551" y="57912"/>
                </a:cubicBezTo>
                <a:cubicBezTo>
                  <a:pt x="117805" y="57708"/>
                  <a:pt x="118072" y="57505"/>
                  <a:pt x="118478" y="58026"/>
                </a:cubicBezTo>
                <a:cubicBezTo>
                  <a:pt x="118872" y="58572"/>
                  <a:pt x="118592" y="58775"/>
                  <a:pt x="118351" y="58953"/>
                </a:cubicBezTo>
                <a:cubicBezTo>
                  <a:pt x="115709" y="60960"/>
                  <a:pt x="113550" y="62966"/>
                  <a:pt x="112039" y="64973"/>
                </a:cubicBezTo>
                <a:cubicBezTo>
                  <a:pt x="110579" y="66903"/>
                  <a:pt x="109690" y="68846"/>
                  <a:pt x="109537" y="70751"/>
                </a:cubicBezTo>
                <a:moveTo>
                  <a:pt x="119075" y="64147"/>
                </a:moveTo>
                <a:cubicBezTo>
                  <a:pt x="119303" y="63906"/>
                  <a:pt x="119557" y="63665"/>
                  <a:pt x="120002" y="64147"/>
                </a:cubicBezTo>
                <a:cubicBezTo>
                  <a:pt x="120459" y="64617"/>
                  <a:pt x="120218" y="64846"/>
                  <a:pt x="119989" y="65075"/>
                </a:cubicBezTo>
                <a:cubicBezTo>
                  <a:pt x="118402" y="66637"/>
                  <a:pt x="117018" y="68275"/>
                  <a:pt x="115811" y="69977"/>
                </a:cubicBezTo>
                <a:cubicBezTo>
                  <a:pt x="114782" y="71361"/>
                  <a:pt x="113868" y="72796"/>
                  <a:pt x="113042" y="74257"/>
                </a:cubicBezTo>
                <a:lnTo>
                  <a:pt x="116319" y="74447"/>
                </a:lnTo>
                <a:cubicBezTo>
                  <a:pt x="116649" y="74472"/>
                  <a:pt x="116967" y="74485"/>
                  <a:pt x="116941" y="75158"/>
                </a:cubicBezTo>
                <a:cubicBezTo>
                  <a:pt x="116903" y="75819"/>
                  <a:pt x="116573" y="75806"/>
                  <a:pt x="116243" y="75781"/>
                </a:cubicBezTo>
                <a:lnTo>
                  <a:pt x="111912" y="75527"/>
                </a:lnTo>
                <a:cubicBezTo>
                  <a:pt x="111442" y="75501"/>
                  <a:pt x="111150" y="74955"/>
                  <a:pt x="111379" y="74549"/>
                </a:cubicBezTo>
                <a:cubicBezTo>
                  <a:pt x="112369" y="72707"/>
                  <a:pt x="113461" y="70929"/>
                  <a:pt x="114731" y="69202"/>
                </a:cubicBezTo>
                <a:cubicBezTo>
                  <a:pt x="115989" y="67437"/>
                  <a:pt x="117424" y="65760"/>
                  <a:pt x="119075" y="64147"/>
                </a:cubicBezTo>
                <a:moveTo>
                  <a:pt x="127673" y="64821"/>
                </a:moveTo>
                <a:cubicBezTo>
                  <a:pt x="127838" y="64528"/>
                  <a:pt x="127965" y="64224"/>
                  <a:pt x="128562" y="64516"/>
                </a:cubicBezTo>
                <a:cubicBezTo>
                  <a:pt x="129159" y="64795"/>
                  <a:pt x="129019" y="65100"/>
                  <a:pt x="128854" y="65392"/>
                </a:cubicBezTo>
                <a:cubicBezTo>
                  <a:pt x="127978" y="67221"/>
                  <a:pt x="127228" y="68973"/>
                  <a:pt x="126682" y="70624"/>
                </a:cubicBezTo>
                <a:cubicBezTo>
                  <a:pt x="126238" y="72021"/>
                  <a:pt x="125920" y="73355"/>
                  <a:pt x="125819" y="74549"/>
                </a:cubicBezTo>
                <a:cubicBezTo>
                  <a:pt x="127012" y="74739"/>
                  <a:pt x="128181" y="74854"/>
                  <a:pt x="129362" y="74701"/>
                </a:cubicBezTo>
                <a:cubicBezTo>
                  <a:pt x="129679" y="74663"/>
                  <a:pt x="130022" y="74638"/>
                  <a:pt x="130086" y="75298"/>
                </a:cubicBezTo>
                <a:cubicBezTo>
                  <a:pt x="130175" y="75946"/>
                  <a:pt x="129845" y="75984"/>
                  <a:pt x="129514" y="76022"/>
                </a:cubicBezTo>
                <a:cubicBezTo>
                  <a:pt x="128003" y="76212"/>
                  <a:pt x="126492" y="76022"/>
                  <a:pt x="124993" y="75768"/>
                </a:cubicBezTo>
                <a:cubicBezTo>
                  <a:pt x="124726" y="75717"/>
                  <a:pt x="124434" y="75374"/>
                  <a:pt x="124434" y="75082"/>
                </a:cubicBezTo>
                <a:cubicBezTo>
                  <a:pt x="124498" y="73596"/>
                  <a:pt x="124866" y="71958"/>
                  <a:pt x="125438" y="70231"/>
                </a:cubicBezTo>
                <a:cubicBezTo>
                  <a:pt x="125996" y="68516"/>
                  <a:pt x="126771" y="66700"/>
                  <a:pt x="127673" y="64821"/>
                </a:cubicBezTo>
                <a:moveTo>
                  <a:pt x="132296" y="55422"/>
                </a:moveTo>
                <a:cubicBezTo>
                  <a:pt x="132042" y="55638"/>
                  <a:pt x="131800" y="55880"/>
                  <a:pt x="131368" y="55372"/>
                </a:cubicBezTo>
                <a:cubicBezTo>
                  <a:pt x="130924" y="54876"/>
                  <a:pt x="131165" y="54660"/>
                  <a:pt x="131419" y="54445"/>
                </a:cubicBezTo>
                <a:cubicBezTo>
                  <a:pt x="132334" y="53606"/>
                  <a:pt x="133413" y="52235"/>
                  <a:pt x="134632" y="50317"/>
                </a:cubicBezTo>
                <a:cubicBezTo>
                  <a:pt x="132562" y="50876"/>
                  <a:pt x="130899" y="51028"/>
                  <a:pt x="129641" y="50736"/>
                </a:cubicBezTo>
                <a:cubicBezTo>
                  <a:pt x="129311" y="50673"/>
                  <a:pt x="128994" y="50609"/>
                  <a:pt x="129133" y="49949"/>
                </a:cubicBezTo>
                <a:cubicBezTo>
                  <a:pt x="129260" y="49301"/>
                  <a:pt x="129603" y="49365"/>
                  <a:pt x="129921" y="49454"/>
                </a:cubicBezTo>
                <a:cubicBezTo>
                  <a:pt x="131254" y="49746"/>
                  <a:pt x="133261" y="49454"/>
                  <a:pt x="135877" y="48552"/>
                </a:cubicBezTo>
                <a:cubicBezTo>
                  <a:pt x="136436" y="48361"/>
                  <a:pt x="136957" y="49022"/>
                  <a:pt x="136664" y="49504"/>
                </a:cubicBezTo>
                <a:cubicBezTo>
                  <a:pt x="135001" y="52336"/>
                  <a:pt x="133540" y="54305"/>
                  <a:pt x="132296" y="55422"/>
                </a:cubicBezTo>
                <a:moveTo>
                  <a:pt x="142367" y="48984"/>
                </a:moveTo>
                <a:cubicBezTo>
                  <a:pt x="142595" y="48768"/>
                  <a:pt x="142862" y="48539"/>
                  <a:pt x="143294" y="49022"/>
                </a:cubicBezTo>
                <a:cubicBezTo>
                  <a:pt x="143751" y="49504"/>
                  <a:pt x="143484" y="49720"/>
                  <a:pt x="143256" y="49949"/>
                </a:cubicBezTo>
                <a:cubicBezTo>
                  <a:pt x="133718" y="58826"/>
                  <a:pt x="132143" y="63601"/>
                  <a:pt x="130213" y="69443"/>
                </a:cubicBezTo>
                <a:cubicBezTo>
                  <a:pt x="130175" y="69596"/>
                  <a:pt x="130124" y="69748"/>
                  <a:pt x="130073" y="69900"/>
                </a:cubicBezTo>
                <a:cubicBezTo>
                  <a:pt x="129972" y="70231"/>
                  <a:pt x="129845" y="70523"/>
                  <a:pt x="129222" y="70320"/>
                </a:cubicBezTo>
                <a:cubicBezTo>
                  <a:pt x="128600" y="70116"/>
                  <a:pt x="128701" y="69799"/>
                  <a:pt x="128803" y="69481"/>
                </a:cubicBezTo>
                <a:cubicBezTo>
                  <a:pt x="128854" y="69329"/>
                  <a:pt x="128917" y="69177"/>
                  <a:pt x="128955" y="69024"/>
                </a:cubicBezTo>
                <a:cubicBezTo>
                  <a:pt x="130949" y="63017"/>
                  <a:pt x="132575" y="58077"/>
                  <a:pt x="142367" y="48984"/>
                </a:cubicBezTo>
                <a:moveTo>
                  <a:pt x="147421" y="51397"/>
                </a:moveTo>
                <a:cubicBezTo>
                  <a:pt x="147561" y="51092"/>
                  <a:pt x="147701" y="50800"/>
                  <a:pt x="148285" y="51092"/>
                </a:cubicBezTo>
                <a:cubicBezTo>
                  <a:pt x="148882" y="51358"/>
                  <a:pt x="148742" y="51663"/>
                  <a:pt x="148602" y="51968"/>
                </a:cubicBezTo>
                <a:lnTo>
                  <a:pt x="142887" y="63919"/>
                </a:lnTo>
                <a:lnTo>
                  <a:pt x="143332" y="68148"/>
                </a:lnTo>
                <a:lnTo>
                  <a:pt x="140271" y="69392"/>
                </a:lnTo>
                <a:cubicBezTo>
                  <a:pt x="140144" y="69697"/>
                  <a:pt x="139992" y="69989"/>
                  <a:pt x="139395" y="69697"/>
                </a:cubicBezTo>
                <a:cubicBezTo>
                  <a:pt x="138798" y="69431"/>
                  <a:pt x="138950" y="69126"/>
                  <a:pt x="139090" y="68821"/>
                </a:cubicBezTo>
                <a:close/>
                <a:moveTo>
                  <a:pt x="137972" y="64185"/>
                </a:moveTo>
                <a:cubicBezTo>
                  <a:pt x="138036" y="63868"/>
                  <a:pt x="138125" y="63550"/>
                  <a:pt x="138760" y="63716"/>
                </a:cubicBezTo>
                <a:cubicBezTo>
                  <a:pt x="139395" y="63893"/>
                  <a:pt x="139319" y="64211"/>
                  <a:pt x="139230" y="64528"/>
                </a:cubicBezTo>
                <a:lnTo>
                  <a:pt x="136436" y="75171"/>
                </a:lnTo>
                <a:lnTo>
                  <a:pt x="140792" y="75463"/>
                </a:lnTo>
                <a:cubicBezTo>
                  <a:pt x="141135" y="75476"/>
                  <a:pt x="141452" y="75501"/>
                  <a:pt x="141427" y="76149"/>
                </a:cubicBezTo>
                <a:cubicBezTo>
                  <a:pt x="141389" y="76822"/>
                  <a:pt x="141046" y="76784"/>
                  <a:pt x="140716" y="76771"/>
                </a:cubicBezTo>
                <a:lnTo>
                  <a:pt x="135559" y="76428"/>
                </a:lnTo>
                <a:cubicBezTo>
                  <a:pt x="135166" y="76416"/>
                  <a:pt x="131483" y="75996"/>
                  <a:pt x="131584" y="75616"/>
                </a:cubicBezTo>
                <a:lnTo>
                  <a:pt x="135280" y="74447"/>
                </a:lnTo>
                <a:close/>
                <a:moveTo>
                  <a:pt x="155092" y="49365"/>
                </a:moveTo>
                <a:cubicBezTo>
                  <a:pt x="155244" y="49072"/>
                  <a:pt x="155397" y="48780"/>
                  <a:pt x="155994" y="49111"/>
                </a:cubicBezTo>
                <a:cubicBezTo>
                  <a:pt x="156565" y="49403"/>
                  <a:pt x="156413" y="49708"/>
                  <a:pt x="156235" y="49987"/>
                </a:cubicBezTo>
                <a:cubicBezTo>
                  <a:pt x="154394" y="53378"/>
                  <a:pt x="152692" y="56718"/>
                  <a:pt x="151587" y="59867"/>
                </a:cubicBezTo>
                <a:cubicBezTo>
                  <a:pt x="150495" y="62941"/>
                  <a:pt x="149987" y="65837"/>
                  <a:pt x="150482" y="68402"/>
                </a:cubicBezTo>
                <a:cubicBezTo>
                  <a:pt x="150545" y="68719"/>
                  <a:pt x="150609" y="69037"/>
                  <a:pt x="149961" y="69177"/>
                </a:cubicBezTo>
                <a:cubicBezTo>
                  <a:pt x="149314" y="69291"/>
                  <a:pt x="149250" y="68973"/>
                  <a:pt x="149187" y="68656"/>
                </a:cubicBezTo>
                <a:cubicBezTo>
                  <a:pt x="148653" y="65837"/>
                  <a:pt x="149187" y="62712"/>
                  <a:pt x="150342" y="59423"/>
                </a:cubicBezTo>
                <a:cubicBezTo>
                  <a:pt x="151473" y="56210"/>
                  <a:pt x="153212" y="52806"/>
                  <a:pt x="155092" y="49365"/>
                </a:cubicBezTo>
                <a:moveTo>
                  <a:pt x="146253" y="71209"/>
                </a:moveTo>
                <a:cubicBezTo>
                  <a:pt x="146405" y="70929"/>
                  <a:pt x="146558" y="70650"/>
                  <a:pt x="147142" y="70942"/>
                </a:cubicBezTo>
                <a:cubicBezTo>
                  <a:pt x="147739" y="71247"/>
                  <a:pt x="147586" y="71539"/>
                  <a:pt x="147434" y="71844"/>
                </a:cubicBezTo>
                <a:cubicBezTo>
                  <a:pt x="146951" y="72771"/>
                  <a:pt x="146609" y="73571"/>
                  <a:pt x="146443" y="74244"/>
                </a:cubicBezTo>
                <a:cubicBezTo>
                  <a:pt x="146355" y="74600"/>
                  <a:pt x="146304" y="74917"/>
                  <a:pt x="146342" y="75184"/>
                </a:cubicBezTo>
                <a:lnTo>
                  <a:pt x="149098" y="75069"/>
                </a:lnTo>
                <a:cubicBezTo>
                  <a:pt x="149085" y="74485"/>
                  <a:pt x="149187" y="73914"/>
                  <a:pt x="149352" y="73355"/>
                </a:cubicBezTo>
                <a:cubicBezTo>
                  <a:pt x="149644" y="72390"/>
                  <a:pt x="150164" y="71526"/>
                  <a:pt x="150685" y="70815"/>
                </a:cubicBezTo>
                <a:cubicBezTo>
                  <a:pt x="150876" y="70561"/>
                  <a:pt x="151092" y="70282"/>
                  <a:pt x="151612" y="70688"/>
                </a:cubicBezTo>
                <a:cubicBezTo>
                  <a:pt x="152146" y="71094"/>
                  <a:pt x="151942" y="71348"/>
                  <a:pt x="151752" y="71615"/>
                </a:cubicBezTo>
                <a:cubicBezTo>
                  <a:pt x="151295" y="72225"/>
                  <a:pt x="150850" y="72961"/>
                  <a:pt x="150609" y="73736"/>
                </a:cubicBezTo>
                <a:cubicBezTo>
                  <a:pt x="150431" y="74346"/>
                  <a:pt x="150355" y="74968"/>
                  <a:pt x="150482" y="75565"/>
                </a:cubicBezTo>
                <a:cubicBezTo>
                  <a:pt x="150571" y="75946"/>
                  <a:pt x="150253" y="76352"/>
                  <a:pt x="149860" y="76352"/>
                </a:cubicBezTo>
                <a:lnTo>
                  <a:pt x="145872" y="76517"/>
                </a:lnTo>
                <a:cubicBezTo>
                  <a:pt x="145656" y="76543"/>
                  <a:pt x="143307" y="76720"/>
                  <a:pt x="143230" y="76555"/>
                </a:cubicBezTo>
                <a:cubicBezTo>
                  <a:pt x="142938" y="75946"/>
                  <a:pt x="144945" y="74803"/>
                  <a:pt x="145161" y="73926"/>
                </a:cubicBezTo>
                <a:cubicBezTo>
                  <a:pt x="145351" y="73139"/>
                  <a:pt x="145732" y="72225"/>
                  <a:pt x="146253" y="71209"/>
                </a:cubicBezTo>
                <a:moveTo>
                  <a:pt x="159766" y="59575"/>
                </a:moveTo>
                <a:cubicBezTo>
                  <a:pt x="160236" y="58839"/>
                  <a:pt x="162458" y="59080"/>
                  <a:pt x="161722" y="60223"/>
                </a:cubicBezTo>
                <a:cubicBezTo>
                  <a:pt x="160858" y="61544"/>
                  <a:pt x="160096" y="62877"/>
                  <a:pt x="159436" y="64224"/>
                </a:cubicBezTo>
                <a:cubicBezTo>
                  <a:pt x="158801" y="65557"/>
                  <a:pt x="158254" y="66903"/>
                  <a:pt x="157785" y="68237"/>
                </a:cubicBezTo>
                <a:cubicBezTo>
                  <a:pt x="157696" y="68554"/>
                  <a:pt x="157581" y="68859"/>
                  <a:pt x="156946" y="68656"/>
                </a:cubicBezTo>
                <a:cubicBezTo>
                  <a:pt x="156324" y="68440"/>
                  <a:pt x="156426" y="68122"/>
                  <a:pt x="156540" y="67818"/>
                </a:cubicBezTo>
                <a:cubicBezTo>
                  <a:pt x="157022" y="66433"/>
                  <a:pt x="157594" y="65049"/>
                  <a:pt x="158254" y="63652"/>
                </a:cubicBezTo>
                <a:cubicBezTo>
                  <a:pt x="158928" y="62280"/>
                  <a:pt x="158851" y="60960"/>
                  <a:pt x="159766" y="59575"/>
                </a:cubicBezTo>
                <a:moveTo>
                  <a:pt x="169265" y="44145"/>
                </a:moveTo>
                <a:cubicBezTo>
                  <a:pt x="169443" y="43878"/>
                  <a:pt x="169608" y="43599"/>
                  <a:pt x="170167" y="43954"/>
                </a:cubicBezTo>
                <a:cubicBezTo>
                  <a:pt x="170726" y="44310"/>
                  <a:pt x="170548" y="44577"/>
                  <a:pt x="170396" y="44856"/>
                </a:cubicBezTo>
                <a:cubicBezTo>
                  <a:pt x="165354" y="52857"/>
                  <a:pt x="162864" y="61417"/>
                  <a:pt x="163246" y="67576"/>
                </a:cubicBezTo>
                <a:cubicBezTo>
                  <a:pt x="163360" y="69329"/>
                  <a:pt x="163703" y="70853"/>
                  <a:pt x="164287" y="72123"/>
                </a:cubicBezTo>
                <a:cubicBezTo>
                  <a:pt x="164846" y="73355"/>
                  <a:pt x="165646" y="74307"/>
                  <a:pt x="166675" y="74968"/>
                </a:cubicBezTo>
                <a:cubicBezTo>
                  <a:pt x="167754" y="75641"/>
                  <a:pt x="169113" y="75984"/>
                  <a:pt x="170777" y="75857"/>
                </a:cubicBezTo>
                <a:cubicBezTo>
                  <a:pt x="171107" y="75844"/>
                  <a:pt x="171462" y="75831"/>
                  <a:pt x="171475" y="76492"/>
                </a:cubicBezTo>
                <a:cubicBezTo>
                  <a:pt x="171513" y="77152"/>
                  <a:pt x="171196" y="77178"/>
                  <a:pt x="170866" y="77190"/>
                </a:cubicBezTo>
                <a:cubicBezTo>
                  <a:pt x="168922" y="77317"/>
                  <a:pt x="167284" y="76911"/>
                  <a:pt x="165963" y="76085"/>
                </a:cubicBezTo>
                <a:lnTo>
                  <a:pt x="165938" y="76085"/>
                </a:lnTo>
                <a:cubicBezTo>
                  <a:pt x="165938" y="76098"/>
                  <a:pt x="165938" y="76149"/>
                  <a:pt x="165925" y="76187"/>
                </a:cubicBezTo>
                <a:cubicBezTo>
                  <a:pt x="165786" y="76822"/>
                  <a:pt x="165468" y="76758"/>
                  <a:pt x="165150" y="76682"/>
                </a:cubicBezTo>
                <a:cubicBezTo>
                  <a:pt x="164135" y="76492"/>
                  <a:pt x="162915" y="76390"/>
                  <a:pt x="161658" y="76263"/>
                </a:cubicBezTo>
                <a:cubicBezTo>
                  <a:pt x="160426" y="76162"/>
                  <a:pt x="159194" y="76073"/>
                  <a:pt x="158026" y="75831"/>
                </a:cubicBezTo>
                <a:cubicBezTo>
                  <a:pt x="157454" y="75692"/>
                  <a:pt x="157353" y="74815"/>
                  <a:pt x="157912" y="74561"/>
                </a:cubicBezTo>
                <a:cubicBezTo>
                  <a:pt x="158686" y="74231"/>
                  <a:pt x="158699" y="73723"/>
                  <a:pt x="159055" y="73139"/>
                </a:cubicBezTo>
                <a:cubicBezTo>
                  <a:pt x="159410" y="72491"/>
                  <a:pt x="160096" y="71742"/>
                  <a:pt x="160007" y="70929"/>
                </a:cubicBezTo>
                <a:cubicBezTo>
                  <a:pt x="159982" y="70612"/>
                  <a:pt x="159931" y="70269"/>
                  <a:pt x="160591" y="70205"/>
                </a:cubicBezTo>
                <a:cubicBezTo>
                  <a:pt x="161252" y="70142"/>
                  <a:pt x="161277" y="70459"/>
                  <a:pt x="161328" y="70802"/>
                </a:cubicBezTo>
                <a:cubicBezTo>
                  <a:pt x="161442" y="71869"/>
                  <a:pt x="161252" y="72923"/>
                  <a:pt x="160744" y="73787"/>
                </a:cubicBezTo>
                <a:cubicBezTo>
                  <a:pt x="160515" y="74142"/>
                  <a:pt x="160274" y="74485"/>
                  <a:pt x="159943" y="74777"/>
                </a:cubicBezTo>
                <a:cubicBezTo>
                  <a:pt x="160540" y="74828"/>
                  <a:pt x="161163" y="74904"/>
                  <a:pt x="161785" y="74955"/>
                </a:cubicBezTo>
                <a:cubicBezTo>
                  <a:pt x="162864" y="75031"/>
                  <a:pt x="163944" y="75133"/>
                  <a:pt x="164947" y="75311"/>
                </a:cubicBezTo>
                <a:cubicBezTo>
                  <a:pt x="164185" y="74600"/>
                  <a:pt x="163563" y="73723"/>
                  <a:pt x="163068" y="72682"/>
                </a:cubicBezTo>
                <a:cubicBezTo>
                  <a:pt x="162445" y="71272"/>
                  <a:pt x="162052" y="69570"/>
                  <a:pt x="161937" y="67665"/>
                </a:cubicBezTo>
                <a:cubicBezTo>
                  <a:pt x="161531" y="61264"/>
                  <a:pt x="164084" y="52387"/>
                  <a:pt x="169265" y="44145"/>
                </a:cubicBezTo>
                <a:moveTo>
                  <a:pt x="154190" y="74638"/>
                </a:moveTo>
                <a:cubicBezTo>
                  <a:pt x="153962" y="74396"/>
                  <a:pt x="153733" y="74142"/>
                  <a:pt x="154216" y="73710"/>
                </a:cubicBezTo>
                <a:cubicBezTo>
                  <a:pt x="154711" y="73266"/>
                  <a:pt x="154927" y="73507"/>
                  <a:pt x="155156" y="73761"/>
                </a:cubicBezTo>
                <a:cubicBezTo>
                  <a:pt x="155448" y="74079"/>
                  <a:pt x="156172" y="73495"/>
                  <a:pt x="156502" y="73888"/>
                </a:cubicBezTo>
                <a:cubicBezTo>
                  <a:pt x="156781" y="74257"/>
                  <a:pt x="156629" y="75616"/>
                  <a:pt x="156895" y="75895"/>
                </a:cubicBezTo>
                <a:cubicBezTo>
                  <a:pt x="157289" y="76327"/>
                  <a:pt x="156921" y="77063"/>
                  <a:pt x="156337" y="76987"/>
                </a:cubicBezTo>
                <a:cubicBezTo>
                  <a:pt x="155587" y="76911"/>
                  <a:pt x="154838" y="76809"/>
                  <a:pt x="154114" y="76708"/>
                </a:cubicBezTo>
                <a:cubicBezTo>
                  <a:pt x="153403" y="76606"/>
                  <a:pt x="152666" y="76504"/>
                  <a:pt x="151904" y="76416"/>
                </a:cubicBezTo>
                <a:cubicBezTo>
                  <a:pt x="151587" y="76390"/>
                  <a:pt x="151257" y="76352"/>
                  <a:pt x="151346" y="75692"/>
                </a:cubicBezTo>
                <a:cubicBezTo>
                  <a:pt x="151396" y="75031"/>
                  <a:pt x="151752" y="75069"/>
                  <a:pt x="152069" y="75108"/>
                </a:cubicBezTo>
                <a:cubicBezTo>
                  <a:pt x="152819" y="75184"/>
                  <a:pt x="153555" y="75298"/>
                  <a:pt x="154292" y="75387"/>
                </a:cubicBezTo>
                <a:cubicBezTo>
                  <a:pt x="154495" y="75425"/>
                  <a:pt x="154673" y="75463"/>
                  <a:pt x="154876" y="75476"/>
                </a:cubicBezTo>
                <a:cubicBezTo>
                  <a:pt x="154635" y="75171"/>
                  <a:pt x="154406" y="74892"/>
                  <a:pt x="154190" y="74638"/>
                </a:cubicBezTo>
                <a:moveTo>
                  <a:pt x="192670" y="75781"/>
                </a:moveTo>
                <a:cubicBezTo>
                  <a:pt x="192823" y="75781"/>
                  <a:pt x="194220" y="75781"/>
                  <a:pt x="194220" y="75933"/>
                </a:cubicBezTo>
                <a:cubicBezTo>
                  <a:pt x="194220" y="76632"/>
                  <a:pt x="199719" y="78702"/>
                  <a:pt x="198728" y="79197"/>
                </a:cubicBezTo>
                <a:cubicBezTo>
                  <a:pt x="198576" y="79197"/>
                  <a:pt x="198106" y="80137"/>
                  <a:pt x="198106" y="80302"/>
                </a:cubicBezTo>
                <a:cubicBezTo>
                  <a:pt x="198106" y="80302"/>
                  <a:pt x="197954" y="81064"/>
                  <a:pt x="197954" y="81381"/>
                </a:cubicBezTo>
                <a:cubicBezTo>
                  <a:pt x="197954" y="81686"/>
                  <a:pt x="197788" y="81381"/>
                  <a:pt x="197788" y="81381"/>
                </a:cubicBezTo>
                <a:lnTo>
                  <a:pt x="196557" y="80911"/>
                </a:lnTo>
                <a:lnTo>
                  <a:pt x="195934" y="80594"/>
                </a:lnTo>
                <a:cubicBezTo>
                  <a:pt x="195312" y="76758"/>
                  <a:pt x="192239" y="76936"/>
                  <a:pt x="192670" y="75781"/>
                </a:cubicBezTo>
                <a:moveTo>
                  <a:pt x="171158" y="60896"/>
                </a:moveTo>
                <a:cubicBezTo>
                  <a:pt x="171208" y="60579"/>
                  <a:pt x="171247" y="60236"/>
                  <a:pt x="171907" y="60325"/>
                </a:cubicBezTo>
                <a:cubicBezTo>
                  <a:pt x="172554" y="60388"/>
                  <a:pt x="172515" y="60731"/>
                  <a:pt x="172477" y="61036"/>
                </a:cubicBezTo>
                <a:cubicBezTo>
                  <a:pt x="171818" y="66522"/>
                  <a:pt x="171958" y="70142"/>
                  <a:pt x="172871" y="71894"/>
                </a:cubicBezTo>
                <a:cubicBezTo>
                  <a:pt x="173138" y="72428"/>
                  <a:pt x="171843" y="72682"/>
                  <a:pt x="171323" y="72364"/>
                </a:cubicBezTo>
                <a:lnTo>
                  <a:pt x="168986" y="70878"/>
                </a:lnTo>
                <a:cubicBezTo>
                  <a:pt x="168706" y="70688"/>
                  <a:pt x="168414" y="70523"/>
                  <a:pt x="168783" y="69977"/>
                </a:cubicBezTo>
                <a:cubicBezTo>
                  <a:pt x="169126" y="69418"/>
                  <a:pt x="169405" y="69583"/>
                  <a:pt x="169684" y="69761"/>
                </a:cubicBezTo>
                <a:lnTo>
                  <a:pt x="171081" y="70650"/>
                </a:lnTo>
                <a:cubicBezTo>
                  <a:pt x="170624" y="68453"/>
                  <a:pt x="170662" y="65201"/>
                  <a:pt x="171158" y="60896"/>
                </a:cubicBezTo>
                <a:moveTo>
                  <a:pt x="182815" y="39852"/>
                </a:moveTo>
                <a:cubicBezTo>
                  <a:pt x="183107" y="39675"/>
                  <a:pt x="183374" y="39509"/>
                  <a:pt x="183717" y="40068"/>
                </a:cubicBezTo>
                <a:cubicBezTo>
                  <a:pt x="184085" y="40614"/>
                  <a:pt x="183806" y="40779"/>
                  <a:pt x="183526" y="40970"/>
                </a:cubicBezTo>
                <a:cubicBezTo>
                  <a:pt x="180783" y="42735"/>
                  <a:pt x="178992" y="45110"/>
                  <a:pt x="178218" y="48057"/>
                </a:cubicBezTo>
                <a:cubicBezTo>
                  <a:pt x="178142" y="48374"/>
                  <a:pt x="178053" y="48704"/>
                  <a:pt x="177405" y="48539"/>
                </a:cubicBezTo>
                <a:cubicBezTo>
                  <a:pt x="176757" y="48361"/>
                  <a:pt x="176846" y="48044"/>
                  <a:pt x="176935" y="47726"/>
                </a:cubicBezTo>
                <a:cubicBezTo>
                  <a:pt x="177811" y="44437"/>
                  <a:pt x="179767" y="41808"/>
                  <a:pt x="182815" y="39852"/>
                </a:cubicBezTo>
                <a:moveTo>
                  <a:pt x="175373" y="53403"/>
                </a:moveTo>
                <a:cubicBezTo>
                  <a:pt x="175424" y="53073"/>
                  <a:pt x="175449" y="52743"/>
                  <a:pt x="176122" y="52844"/>
                </a:cubicBezTo>
                <a:cubicBezTo>
                  <a:pt x="176757" y="52946"/>
                  <a:pt x="176719" y="53263"/>
                  <a:pt x="176668" y="53594"/>
                </a:cubicBezTo>
                <a:cubicBezTo>
                  <a:pt x="176122" y="57340"/>
                  <a:pt x="175754" y="60845"/>
                  <a:pt x="175678" y="64020"/>
                </a:cubicBezTo>
                <a:cubicBezTo>
                  <a:pt x="175576" y="67195"/>
                  <a:pt x="175741" y="70053"/>
                  <a:pt x="176199" y="72529"/>
                </a:cubicBezTo>
                <a:cubicBezTo>
                  <a:pt x="176262" y="72872"/>
                  <a:pt x="176313" y="73177"/>
                  <a:pt x="175678" y="73304"/>
                </a:cubicBezTo>
                <a:cubicBezTo>
                  <a:pt x="175043" y="73418"/>
                  <a:pt x="174967" y="73101"/>
                  <a:pt x="174903" y="72783"/>
                </a:cubicBezTo>
                <a:cubicBezTo>
                  <a:pt x="174433" y="70193"/>
                  <a:pt x="174255" y="67233"/>
                  <a:pt x="174344" y="63995"/>
                </a:cubicBezTo>
                <a:cubicBezTo>
                  <a:pt x="174446" y="60757"/>
                  <a:pt x="174802" y="57226"/>
                  <a:pt x="175373" y="53403"/>
                </a:cubicBezTo>
                <a:moveTo>
                  <a:pt x="192213" y="43523"/>
                </a:moveTo>
                <a:cubicBezTo>
                  <a:pt x="192455" y="43294"/>
                  <a:pt x="192683" y="43053"/>
                  <a:pt x="193140" y="43548"/>
                </a:cubicBezTo>
                <a:cubicBezTo>
                  <a:pt x="193597" y="44018"/>
                  <a:pt x="192594" y="44475"/>
                  <a:pt x="192340" y="44704"/>
                </a:cubicBezTo>
                <a:cubicBezTo>
                  <a:pt x="188784" y="48095"/>
                  <a:pt x="187095" y="51917"/>
                  <a:pt x="185749" y="56629"/>
                </a:cubicBezTo>
                <a:cubicBezTo>
                  <a:pt x="184403" y="61379"/>
                  <a:pt x="184174" y="66789"/>
                  <a:pt x="185076" y="72872"/>
                </a:cubicBezTo>
                <a:cubicBezTo>
                  <a:pt x="185152" y="73291"/>
                  <a:pt x="184746" y="73672"/>
                  <a:pt x="184326" y="73622"/>
                </a:cubicBezTo>
                <a:lnTo>
                  <a:pt x="180605" y="73152"/>
                </a:lnTo>
                <a:cubicBezTo>
                  <a:pt x="180212" y="73101"/>
                  <a:pt x="179932" y="72656"/>
                  <a:pt x="180059" y="72275"/>
                </a:cubicBezTo>
                <a:cubicBezTo>
                  <a:pt x="181494" y="68199"/>
                  <a:pt x="182091" y="63652"/>
                  <a:pt x="182714" y="59131"/>
                </a:cubicBezTo>
                <a:cubicBezTo>
                  <a:pt x="182904" y="57696"/>
                  <a:pt x="183107" y="56261"/>
                  <a:pt x="183298" y="54940"/>
                </a:cubicBezTo>
                <a:cubicBezTo>
                  <a:pt x="183361" y="54635"/>
                  <a:pt x="183399" y="54305"/>
                  <a:pt x="184047" y="54394"/>
                </a:cubicBezTo>
                <a:cubicBezTo>
                  <a:pt x="184695" y="54495"/>
                  <a:pt x="184657" y="54838"/>
                  <a:pt x="184606" y="55156"/>
                </a:cubicBezTo>
                <a:cubicBezTo>
                  <a:pt x="184542" y="55651"/>
                  <a:pt x="184453" y="56146"/>
                  <a:pt x="184377" y="56629"/>
                </a:cubicBezTo>
                <a:cubicBezTo>
                  <a:pt x="184415" y="56515"/>
                  <a:pt x="184453" y="56400"/>
                  <a:pt x="184479" y="56273"/>
                </a:cubicBezTo>
                <a:cubicBezTo>
                  <a:pt x="185889" y="51320"/>
                  <a:pt x="188454" y="47079"/>
                  <a:pt x="192213" y="43523"/>
                </a:cubicBezTo>
                <a:moveTo>
                  <a:pt x="183641" y="72212"/>
                </a:moveTo>
                <a:cubicBezTo>
                  <a:pt x="183298" y="69570"/>
                  <a:pt x="183171" y="67056"/>
                  <a:pt x="183234" y="64668"/>
                </a:cubicBezTo>
                <a:cubicBezTo>
                  <a:pt x="182815" y="67157"/>
                  <a:pt x="182307" y="69596"/>
                  <a:pt x="181558" y="71933"/>
                </a:cubicBezTo>
                <a:close/>
                <a:moveTo>
                  <a:pt x="197839" y="53302"/>
                </a:moveTo>
                <a:cubicBezTo>
                  <a:pt x="198081" y="53086"/>
                  <a:pt x="198347" y="52870"/>
                  <a:pt x="198766" y="53378"/>
                </a:cubicBezTo>
                <a:cubicBezTo>
                  <a:pt x="199185" y="53886"/>
                  <a:pt x="198931" y="54114"/>
                  <a:pt x="198677" y="54305"/>
                </a:cubicBezTo>
                <a:cubicBezTo>
                  <a:pt x="196112" y="56502"/>
                  <a:pt x="194537" y="61112"/>
                  <a:pt x="193343" y="66319"/>
                </a:cubicBezTo>
                <a:cubicBezTo>
                  <a:pt x="193166" y="67056"/>
                  <a:pt x="192099" y="68376"/>
                  <a:pt x="192848" y="68567"/>
                </a:cubicBezTo>
                <a:cubicBezTo>
                  <a:pt x="197115" y="69634"/>
                  <a:pt x="193128" y="71869"/>
                  <a:pt x="191845" y="73710"/>
                </a:cubicBezTo>
                <a:cubicBezTo>
                  <a:pt x="191807" y="73863"/>
                  <a:pt x="191794" y="74028"/>
                  <a:pt x="191756" y="74180"/>
                </a:cubicBezTo>
                <a:cubicBezTo>
                  <a:pt x="191629" y="74815"/>
                  <a:pt x="190473" y="74726"/>
                  <a:pt x="190448" y="74053"/>
                </a:cubicBezTo>
                <a:cubicBezTo>
                  <a:pt x="190410" y="71094"/>
                  <a:pt x="190537" y="67678"/>
                  <a:pt x="191019" y="63944"/>
                </a:cubicBezTo>
                <a:cubicBezTo>
                  <a:pt x="191553" y="60680"/>
                  <a:pt x="192099" y="57340"/>
                  <a:pt x="192950" y="53949"/>
                </a:cubicBezTo>
                <a:cubicBezTo>
                  <a:pt x="193039" y="53632"/>
                  <a:pt x="193128" y="53314"/>
                  <a:pt x="193763" y="53479"/>
                </a:cubicBezTo>
                <a:cubicBezTo>
                  <a:pt x="194398" y="53645"/>
                  <a:pt x="194321" y="53975"/>
                  <a:pt x="194233" y="54292"/>
                </a:cubicBezTo>
                <a:cubicBezTo>
                  <a:pt x="193318" y="57696"/>
                  <a:pt x="192709" y="61010"/>
                  <a:pt x="192328" y="64109"/>
                </a:cubicBezTo>
                <a:cubicBezTo>
                  <a:pt x="192264" y="64617"/>
                  <a:pt x="192213" y="65113"/>
                  <a:pt x="192137" y="65608"/>
                </a:cubicBezTo>
                <a:cubicBezTo>
                  <a:pt x="193394" y="60350"/>
                  <a:pt x="195058" y="55651"/>
                  <a:pt x="197839" y="53302"/>
                </a:cubicBezTo>
                <a:moveTo>
                  <a:pt x="203516" y="60223"/>
                </a:moveTo>
                <a:cubicBezTo>
                  <a:pt x="203808" y="60350"/>
                  <a:pt x="204126" y="60490"/>
                  <a:pt x="203834" y="61099"/>
                </a:cubicBezTo>
                <a:cubicBezTo>
                  <a:pt x="203567" y="61696"/>
                  <a:pt x="203262" y="61544"/>
                  <a:pt x="202957" y="61417"/>
                </a:cubicBezTo>
                <a:cubicBezTo>
                  <a:pt x="201002" y="60515"/>
                  <a:pt x="199960" y="60769"/>
                  <a:pt x="199859" y="62192"/>
                </a:cubicBezTo>
                <a:cubicBezTo>
                  <a:pt x="199706" y="64147"/>
                  <a:pt x="200265" y="67780"/>
                  <a:pt x="202449" y="72949"/>
                </a:cubicBezTo>
                <a:cubicBezTo>
                  <a:pt x="202576" y="73253"/>
                  <a:pt x="203186" y="73469"/>
                  <a:pt x="202576" y="73723"/>
                </a:cubicBezTo>
                <a:cubicBezTo>
                  <a:pt x="201967" y="73990"/>
                  <a:pt x="200976" y="73139"/>
                  <a:pt x="200849" y="72834"/>
                </a:cubicBezTo>
                <a:cubicBezTo>
                  <a:pt x="198576" y="67462"/>
                  <a:pt x="198385" y="64236"/>
                  <a:pt x="198525" y="62090"/>
                </a:cubicBezTo>
                <a:cubicBezTo>
                  <a:pt x="198728" y="59410"/>
                  <a:pt x="200405" y="58788"/>
                  <a:pt x="203516" y="60223"/>
                </a:cubicBezTo>
                <a:moveTo>
                  <a:pt x="142481" y="115951"/>
                </a:moveTo>
                <a:cubicBezTo>
                  <a:pt x="142189" y="115811"/>
                  <a:pt x="141871" y="115697"/>
                  <a:pt x="142125" y="115062"/>
                </a:cubicBezTo>
                <a:cubicBezTo>
                  <a:pt x="142392" y="114465"/>
                  <a:pt x="142710" y="114605"/>
                  <a:pt x="143002" y="114732"/>
                </a:cubicBezTo>
                <a:cubicBezTo>
                  <a:pt x="145415" y="115773"/>
                  <a:pt x="147866" y="116776"/>
                  <a:pt x="150431" y="117678"/>
                </a:cubicBezTo>
                <a:cubicBezTo>
                  <a:pt x="152971" y="118592"/>
                  <a:pt x="155600" y="119418"/>
                  <a:pt x="158305" y="120154"/>
                </a:cubicBezTo>
                <a:cubicBezTo>
                  <a:pt x="158623" y="120243"/>
                  <a:pt x="158928" y="120320"/>
                  <a:pt x="158775" y="120967"/>
                </a:cubicBezTo>
                <a:cubicBezTo>
                  <a:pt x="158597" y="121602"/>
                  <a:pt x="158280" y="121526"/>
                  <a:pt x="157962" y="121437"/>
                </a:cubicBezTo>
                <a:cubicBezTo>
                  <a:pt x="155194" y="120675"/>
                  <a:pt x="152552" y="119837"/>
                  <a:pt x="149974" y="118935"/>
                </a:cubicBezTo>
                <a:cubicBezTo>
                  <a:pt x="147421" y="117995"/>
                  <a:pt x="144919" y="117005"/>
                  <a:pt x="142481" y="115951"/>
                </a:cubicBezTo>
                <a:moveTo>
                  <a:pt x="142341" y="119685"/>
                </a:moveTo>
                <a:cubicBezTo>
                  <a:pt x="142024" y="119545"/>
                  <a:pt x="141732" y="119431"/>
                  <a:pt x="141973" y="118821"/>
                </a:cubicBezTo>
                <a:cubicBezTo>
                  <a:pt x="142227" y="118224"/>
                  <a:pt x="142532" y="118338"/>
                  <a:pt x="142837" y="118465"/>
                </a:cubicBezTo>
                <a:cubicBezTo>
                  <a:pt x="145478" y="119596"/>
                  <a:pt x="148082" y="120561"/>
                  <a:pt x="150609" y="121323"/>
                </a:cubicBezTo>
                <a:cubicBezTo>
                  <a:pt x="153162" y="122072"/>
                  <a:pt x="155638" y="122631"/>
                  <a:pt x="158064" y="122936"/>
                </a:cubicBezTo>
                <a:cubicBezTo>
                  <a:pt x="158394" y="122986"/>
                  <a:pt x="158724" y="123012"/>
                  <a:pt x="158635" y="123672"/>
                </a:cubicBezTo>
                <a:cubicBezTo>
                  <a:pt x="158546" y="124333"/>
                  <a:pt x="158229" y="124295"/>
                  <a:pt x="157886" y="124244"/>
                </a:cubicBezTo>
                <a:cubicBezTo>
                  <a:pt x="155397" y="123926"/>
                  <a:pt x="152844" y="123367"/>
                  <a:pt x="150253" y="122593"/>
                </a:cubicBezTo>
                <a:cubicBezTo>
                  <a:pt x="147663" y="121831"/>
                  <a:pt x="145008" y="120827"/>
                  <a:pt x="142341" y="119685"/>
                </a:cubicBezTo>
                <a:moveTo>
                  <a:pt x="151054" y="105638"/>
                </a:moveTo>
                <a:cubicBezTo>
                  <a:pt x="150736" y="105537"/>
                  <a:pt x="150406" y="105422"/>
                  <a:pt x="150634" y="104800"/>
                </a:cubicBezTo>
                <a:cubicBezTo>
                  <a:pt x="150850" y="104178"/>
                  <a:pt x="151155" y="104279"/>
                  <a:pt x="151473" y="104394"/>
                </a:cubicBezTo>
                <a:cubicBezTo>
                  <a:pt x="155105" y="105638"/>
                  <a:pt x="158699" y="106781"/>
                  <a:pt x="162179" y="107797"/>
                </a:cubicBezTo>
                <a:cubicBezTo>
                  <a:pt x="165646" y="108801"/>
                  <a:pt x="169075" y="109690"/>
                  <a:pt x="172414" y="110426"/>
                </a:cubicBezTo>
                <a:cubicBezTo>
                  <a:pt x="172731" y="110490"/>
                  <a:pt x="173049" y="110553"/>
                  <a:pt x="172922" y="111214"/>
                </a:cubicBezTo>
                <a:cubicBezTo>
                  <a:pt x="172782" y="111849"/>
                  <a:pt x="172465" y="111785"/>
                  <a:pt x="172123" y="111722"/>
                </a:cubicBezTo>
                <a:cubicBezTo>
                  <a:pt x="168808" y="110998"/>
                  <a:pt x="165354" y="110083"/>
                  <a:pt x="161823" y="109055"/>
                </a:cubicBezTo>
                <a:cubicBezTo>
                  <a:pt x="158280" y="108026"/>
                  <a:pt x="154673" y="106883"/>
                  <a:pt x="151054" y="105638"/>
                </a:cubicBezTo>
                <a:moveTo>
                  <a:pt x="157785" y="103619"/>
                </a:moveTo>
                <a:cubicBezTo>
                  <a:pt x="157480" y="103517"/>
                  <a:pt x="157175" y="103390"/>
                  <a:pt x="157365" y="102781"/>
                </a:cubicBezTo>
                <a:cubicBezTo>
                  <a:pt x="157594" y="102159"/>
                  <a:pt x="157912" y="102260"/>
                  <a:pt x="158216" y="102374"/>
                </a:cubicBezTo>
                <a:cubicBezTo>
                  <a:pt x="161252" y="103390"/>
                  <a:pt x="164274" y="104394"/>
                  <a:pt x="167297" y="105321"/>
                </a:cubicBezTo>
                <a:cubicBezTo>
                  <a:pt x="170345" y="106235"/>
                  <a:pt x="173354" y="107073"/>
                  <a:pt x="176364" y="107797"/>
                </a:cubicBezTo>
                <a:cubicBezTo>
                  <a:pt x="176706" y="107861"/>
                  <a:pt x="177024" y="107950"/>
                  <a:pt x="176872" y="108585"/>
                </a:cubicBezTo>
                <a:cubicBezTo>
                  <a:pt x="176706" y="109220"/>
                  <a:pt x="176376" y="109143"/>
                  <a:pt x="176059" y="109080"/>
                </a:cubicBezTo>
                <a:cubicBezTo>
                  <a:pt x="173023" y="108343"/>
                  <a:pt x="169964" y="107492"/>
                  <a:pt x="166916" y="106578"/>
                </a:cubicBezTo>
                <a:cubicBezTo>
                  <a:pt x="163893" y="105664"/>
                  <a:pt x="160845" y="104660"/>
                  <a:pt x="157785" y="103619"/>
                </a:cubicBezTo>
                <a:moveTo>
                  <a:pt x="163614" y="100876"/>
                </a:moveTo>
                <a:cubicBezTo>
                  <a:pt x="163334" y="100736"/>
                  <a:pt x="163030" y="100609"/>
                  <a:pt x="163296" y="99999"/>
                </a:cubicBezTo>
                <a:cubicBezTo>
                  <a:pt x="163563" y="99403"/>
                  <a:pt x="163868" y="99542"/>
                  <a:pt x="164173" y="99669"/>
                </a:cubicBezTo>
                <a:cubicBezTo>
                  <a:pt x="165722" y="100380"/>
                  <a:pt x="168719" y="101206"/>
                  <a:pt x="171996" y="101968"/>
                </a:cubicBezTo>
                <a:cubicBezTo>
                  <a:pt x="176376" y="102997"/>
                  <a:pt x="181266" y="103898"/>
                  <a:pt x="183907" y="104279"/>
                </a:cubicBezTo>
                <a:cubicBezTo>
                  <a:pt x="184225" y="104330"/>
                  <a:pt x="184568" y="104381"/>
                  <a:pt x="184466" y="105029"/>
                </a:cubicBezTo>
                <a:cubicBezTo>
                  <a:pt x="184377" y="105676"/>
                  <a:pt x="184073" y="105638"/>
                  <a:pt x="183717" y="105587"/>
                </a:cubicBezTo>
                <a:cubicBezTo>
                  <a:pt x="181037" y="105219"/>
                  <a:pt x="176122" y="104292"/>
                  <a:pt x="171704" y="103263"/>
                </a:cubicBezTo>
                <a:cubicBezTo>
                  <a:pt x="168351" y="102476"/>
                  <a:pt x="165265" y="101625"/>
                  <a:pt x="163614" y="100876"/>
                </a:cubicBezTo>
                <a:moveTo>
                  <a:pt x="169926" y="99491"/>
                </a:moveTo>
                <a:cubicBezTo>
                  <a:pt x="169634" y="99377"/>
                  <a:pt x="169329" y="99250"/>
                  <a:pt x="169557" y="98628"/>
                </a:cubicBezTo>
                <a:cubicBezTo>
                  <a:pt x="169799" y="98031"/>
                  <a:pt x="170103" y="98145"/>
                  <a:pt x="170408" y="98260"/>
                </a:cubicBezTo>
                <a:cubicBezTo>
                  <a:pt x="171627" y="98730"/>
                  <a:pt x="172871" y="99187"/>
                  <a:pt x="174116" y="99568"/>
                </a:cubicBezTo>
                <a:cubicBezTo>
                  <a:pt x="175348" y="99949"/>
                  <a:pt x="176618" y="100228"/>
                  <a:pt x="177926" y="100406"/>
                </a:cubicBezTo>
                <a:cubicBezTo>
                  <a:pt x="178256" y="100431"/>
                  <a:pt x="178586" y="100482"/>
                  <a:pt x="178510" y="101143"/>
                </a:cubicBezTo>
                <a:cubicBezTo>
                  <a:pt x="178421" y="101803"/>
                  <a:pt x="178104" y="101752"/>
                  <a:pt x="177773" y="101714"/>
                </a:cubicBezTo>
                <a:cubicBezTo>
                  <a:pt x="176376" y="101524"/>
                  <a:pt x="175055" y="101231"/>
                  <a:pt x="173735" y="100838"/>
                </a:cubicBezTo>
                <a:cubicBezTo>
                  <a:pt x="172465" y="100457"/>
                  <a:pt x="171196" y="99974"/>
                  <a:pt x="169926" y="99491"/>
                </a:cubicBezTo>
                <a:moveTo>
                  <a:pt x="198550" y="109436"/>
                </a:moveTo>
                <a:cubicBezTo>
                  <a:pt x="198220" y="109347"/>
                  <a:pt x="197928" y="109258"/>
                  <a:pt x="198081" y="108623"/>
                </a:cubicBezTo>
                <a:cubicBezTo>
                  <a:pt x="198271" y="107975"/>
                  <a:pt x="198589" y="108064"/>
                  <a:pt x="198906" y="108166"/>
                </a:cubicBezTo>
                <a:cubicBezTo>
                  <a:pt x="200544" y="108623"/>
                  <a:pt x="202297" y="109575"/>
                  <a:pt x="204177" y="110591"/>
                </a:cubicBezTo>
                <a:cubicBezTo>
                  <a:pt x="206920" y="112077"/>
                  <a:pt x="209892" y="113690"/>
                  <a:pt x="212749" y="113830"/>
                </a:cubicBezTo>
                <a:cubicBezTo>
                  <a:pt x="213079" y="113842"/>
                  <a:pt x="213410" y="113855"/>
                  <a:pt x="213371" y="114516"/>
                </a:cubicBezTo>
                <a:cubicBezTo>
                  <a:pt x="213346" y="115176"/>
                  <a:pt x="213016" y="115151"/>
                  <a:pt x="212698" y="115138"/>
                </a:cubicBezTo>
                <a:cubicBezTo>
                  <a:pt x="209536" y="114985"/>
                  <a:pt x="206425" y="113296"/>
                  <a:pt x="203554" y="111760"/>
                </a:cubicBezTo>
                <a:cubicBezTo>
                  <a:pt x="201738" y="110769"/>
                  <a:pt x="200049" y="109855"/>
                  <a:pt x="198550" y="109436"/>
                </a:cubicBezTo>
                <a:moveTo>
                  <a:pt x="201535" y="106743"/>
                </a:moveTo>
                <a:cubicBezTo>
                  <a:pt x="201243" y="106565"/>
                  <a:pt x="200938" y="106413"/>
                  <a:pt x="201256" y="105829"/>
                </a:cubicBezTo>
                <a:cubicBezTo>
                  <a:pt x="201586" y="105245"/>
                  <a:pt x="201865" y="105410"/>
                  <a:pt x="202157" y="105575"/>
                </a:cubicBezTo>
                <a:cubicBezTo>
                  <a:pt x="203046" y="106057"/>
                  <a:pt x="203948" y="106502"/>
                  <a:pt x="204875" y="106845"/>
                </a:cubicBezTo>
                <a:cubicBezTo>
                  <a:pt x="205790" y="107226"/>
                  <a:pt x="206742" y="107492"/>
                  <a:pt x="207707" y="107670"/>
                </a:cubicBezTo>
                <a:cubicBezTo>
                  <a:pt x="208037" y="107746"/>
                  <a:pt x="208368" y="107810"/>
                  <a:pt x="208253" y="108445"/>
                </a:cubicBezTo>
                <a:cubicBezTo>
                  <a:pt x="208126" y="109105"/>
                  <a:pt x="207796" y="109042"/>
                  <a:pt x="207466" y="108966"/>
                </a:cubicBezTo>
                <a:cubicBezTo>
                  <a:pt x="206399" y="108775"/>
                  <a:pt x="205396" y="108470"/>
                  <a:pt x="204405" y="108077"/>
                </a:cubicBezTo>
                <a:cubicBezTo>
                  <a:pt x="203415" y="107708"/>
                  <a:pt x="202449" y="107238"/>
                  <a:pt x="201535" y="106743"/>
                </a:cubicBezTo>
                <a:moveTo>
                  <a:pt x="211466" y="105664"/>
                </a:moveTo>
                <a:cubicBezTo>
                  <a:pt x="211784" y="105727"/>
                  <a:pt x="212101" y="105791"/>
                  <a:pt x="211962" y="106451"/>
                </a:cubicBezTo>
                <a:cubicBezTo>
                  <a:pt x="211835" y="107086"/>
                  <a:pt x="211517" y="107023"/>
                  <a:pt x="211187" y="106946"/>
                </a:cubicBezTo>
                <a:cubicBezTo>
                  <a:pt x="210362" y="106769"/>
                  <a:pt x="209574" y="106515"/>
                  <a:pt x="208812" y="106210"/>
                </a:cubicBezTo>
                <a:cubicBezTo>
                  <a:pt x="208075" y="105905"/>
                  <a:pt x="207364" y="105549"/>
                  <a:pt x="206640" y="105168"/>
                </a:cubicBezTo>
                <a:cubicBezTo>
                  <a:pt x="206361" y="105016"/>
                  <a:pt x="206069" y="104851"/>
                  <a:pt x="206399" y="104279"/>
                </a:cubicBezTo>
                <a:cubicBezTo>
                  <a:pt x="206717" y="103683"/>
                  <a:pt x="206996" y="103860"/>
                  <a:pt x="207288" y="104000"/>
                </a:cubicBezTo>
                <a:cubicBezTo>
                  <a:pt x="207948" y="104381"/>
                  <a:pt x="208609" y="104711"/>
                  <a:pt x="209333" y="104991"/>
                </a:cubicBezTo>
                <a:cubicBezTo>
                  <a:pt x="210006" y="105270"/>
                  <a:pt x="210717" y="105499"/>
                  <a:pt x="211466" y="105664"/>
                </a:cubicBezTo>
                <a:moveTo>
                  <a:pt x="105854" y="11214"/>
                </a:moveTo>
                <a:cubicBezTo>
                  <a:pt x="106057" y="11214"/>
                  <a:pt x="106019" y="11506"/>
                  <a:pt x="103568" y="9512"/>
                </a:cubicBezTo>
                <a:lnTo>
                  <a:pt x="105041" y="9512"/>
                </a:lnTo>
                <a:cubicBezTo>
                  <a:pt x="105689" y="9512"/>
                  <a:pt x="107251" y="10795"/>
                  <a:pt x="108039" y="11582"/>
                </a:cubicBezTo>
                <a:cubicBezTo>
                  <a:pt x="108420" y="11519"/>
                  <a:pt x="108801" y="11442"/>
                  <a:pt x="109169" y="11379"/>
                </a:cubicBezTo>
                <a:lnTo>
                  <a:pt x="109918" y="11379"/>
                </a:lnTo>
                <a:lnTo>
                  <a:pt x="110096" y="11379"/>
                </a:lnTo>
                <a:cubicBezTo>
                  <a:pt x="110833" y="11379"/>
                  <a:pt x="111493" y="11557"/>
                  <a:pt x="112179" y="11773"/>
                </a:cubicBezTo>
                <a:cubicBezTo>
                  <a:pt x="112763" y="11950"/>
                  <a:pt x="113398" y="12115"/>
                  <a:pt x="114033" y="12115"/>
                </a:cubicBezTo>
                <a:lnTo>
                  <a:pt x="114033" y="13449"/>
                </a:lnTo>
                <a:cubicBezTo>
                  <a:pt x="113233" y="13449"/>
                  <a:pt x="112509" y="13246"/>
                  <a:pt x="111810" y="13030"/>
                </a:cubicBezTo>
                <a:cubicBezTo>
                  <a:pt x="111252" y="12878"/>
                  <a:pt x="110718" y="12712"/>
                  <a:pt x="110198" y="12687"/>
                </a:cubicBezTo>
                <a:cubicBezTo>
                  <a:pt x="110172" y="13335"/>
                  <a:pt x="110147" y="13906"/>
                  <a:pt x="110109" y="14490"/>
                </a:cubicBezTo>
                <a:cubicBezTo>
                  <a:pt x="110071" y="15189"/>
                  <a:pt x="110020" y="15875"/>
                  <a:pt x="110020" y="16535"/>
                </a:cubicBezTo>
                <a:lnTo>
                  <a:pt x="108699" y="16535"/>
                </a:lnTo>
                <a:cubicBezTo>
                  <a:pt x="108699" y="15786"/>
                  <a:pt x="108737" y="15100"/>
                  <a:pt x="108788" y="14414"/>
                </a:cubicBezTo>
                <a:cubicBezTo>
                  <a:pt x="108813" y="13817"/>
                  <a:pt x="108864" y="13233"/>
                  <a:pt x="108890" y="12623"/>
                </a:cubicBezTo>
                <a:lnTo>
                  <a:pt x="108864" y="12623"/>
                </a:lnTo>
                <a:cubicBezTo>
                  <a:pt x="108597" y="12852"/>
                  <a:pt x="108331" y="13043"/>
                  <a:pt x="108039" y="13271"/>
                </a:cubicBezTo>
                <a:cubicBezTo>
                  <a:pt x="107404" y="13271"/>
                  <a:pt x="105613" y="13551"/>
                  <a:pt x="104279" y="14008"/>
                </a:cubicBezTo>
                <a:cubicBezTo>
                  <a:pt x="103251" y="14351"/>
                  <a:pt x="102870" y="14478"/>
                  <a:pt x="101777" y="14478"/>
                </a:cubicBezTo>
                <a:cubicBezTo>
                  <a:pt x="101777" y="13703"/>
                  <a:pt x="102679" y="13068"/>
                  <a:pt x="103860" y="12750"/>
                </a:cubicBezTo>
                <a:cubicBezTo>
                  <a:pt x="104178" y="12662"/>
                  <a:pt x="105638" y="11900"/>
                  <a:pt x="105854" y="11214"/>
                </a:cubicBezTo>
                <a:moveTo>
                  <a:pt x="122529" y="11506"/>
                </a:moveTo>
                <a:lnTo>
                  <a:pt x="121589" y="11023"/>
                </a:lnTo>
                <a:lnTo>
                  <a:pt x="121488" y="10833"/>
                </a:lnTo>
                <a:lnTo>
                  <a:pt x="121348" y="10553"/>
                </a:lnTo>
                <a:cubicBezTo>
                  <a:pt x="120827" y="10033"/>
                  <a:pt x="120408" y="9677"/>
                  <a:pt x="119964" y="9461"/>
                </a:cubicBezTo>
                <a:cubicBezTo>
                  <a:pt x="119557" y="9233"/>
                  <a:pt x="119049" y="9144"/>
                  <a:pt x="118326" y="9144"/>
                </a:cubicBezTo>
                <a:lnTo>
                  <a:pt x="118326" y="7810"/>
                </a:lnTo>
                <a:cubicBezTo>
                  <a:pt x="119253" y="7810"/>
                  <a:pt x="119939" y="7963"/>
                  <a:pt x="120573" y="8280"/>
                </a:cubicBezTo>
                <a:cubicBezTo>
                  <a:pt x="121183" y="8585"/>
                  <a:pt x="121704" y="9042"/>
                  <a:pt x="122351" y="9690"/>
                </a:cubicBezTo>
                <a:lnTo>
                  <a:pt x="122440" y="9766"/>
                </a:lnTo>
                <a:lnTo>
                  <a:pt x="122478" y="9868"/>
                </a:lnTo>
                <a:lnTo>
                  <a:pt x="122580" y="10045"/>
                </a:lnTo>
                <a:lnTo>
                  <a:pt x="123114" y="10312"/>
                </a:lnTo>
                <a:close/>
                <a:moveTo>
                  <a:pt x="113665" y="3695"/>
                </a:moveTo>
                <a:cubicBezTo>
                  <a:pt x="112750" y="3695"/>
                  <a:pt x="111861" y="3568"/>
                  <a:pt x="110960" y="3416"/>
                </a:cubicBezTo>
                <a:cubicBezTo>
                  <a:pt x="110109" y="3289"/>
                  <a:pt x="109258" y="3137"/>
                  <a:pt x="108420" y="3137"/>
                </a:cubicBezTo>
                <a:cubicBezTo>
                  <a:pt x="107023" y="3137"/>
                  <a:pt x="105397" y="5257"/>
                  <a:pt x="104203" y="6832"/>
                </a:cubicBezTo>
                <a:cubicBezTo>
                  <a:pt x="103911" y="7226"/>
                  <a:pt x="103644" y="7556"/>
                  <a:pt x="103416" y="7836"/>
                </a:cubicBezTo>
                <a:cubicBezTo>
                  <a:pt x="103416" y="7836"/>
                  <a:pt x="103428" y="7836"/>
                  <a:pt x="103441" y="7861"/>
                </a:cubicBezTo>
                <a:cubicBezTo>
                  <a:pt x="103708" y="7975"/>
                  <a:pt x="104089" y="8064"/>
                  <a:pt x="104533" y="8128"/>
                </a:cubicBezTo>
                <a:cubicBezTo>
                  <a:pt x="106349" y="8382"/>
                  <a:pt x="109131" y="8179"/>
                  <a:pt x="110858" y="7353"/>
                </a:cubicBezTo>
                <a:cubicBezTo>
                  <a:pt x="111010" y="7251"/>
                  <a:pt x="111277" y="7061"/>
                  <a:pt x="111595" y="7061"/>
                </a:cubicBezTo>
                <a:lnTo>
                  <a:pt x="111595" y="8306"/>
                </a:lnTo>
                <a:cubicBezTo>
                  <a:pt x="111633" y="8331"/>
                  <a:pt x="111671" y="8344"/>
                  <a:pt x="111684" y="8382"/>
                </a:cubicBezTo>
                <a:cubicBezTo>
                  <a:pt x="111671" y="8420"/>
                  <a:pt x="111658" y="8432"/>
                  <a:pt x="111620" y="8471"/>
                </a:cubicBezTo>
                <a:cubicBezTo>
                  <a:pt x="111582" y="8471"/>
                  <a:pt x="111544" y="8483"/>
                  <a:pt x="111531" y="8496"/>
                </a:cubicBezTo>
                <a:cubicBezTo>
                  <a:pt x="109563" y="9474"/>
                  <a:pt x="106388" y="9728"/>
                  <a:pt x="104343" y="9436"/>
                </a:cubicBezTo>
                <a:cubicBezTo>
                  <a:pt x="103784" y="9360"/>
                  <a:pt x="103276" y="9220"/>
                  <a:pt x="102908" y="9055"/>
                </a:cubicBezTo>
                <a:cubicBezTo>
                  <a:pt x="102349" y="8826"/>
                  <a:pt x="102031" y="8471"/>
                  <a:pt x="101981" y="7988"/>
                </a:cubicBezTo>
                <a:cubicBezTo>
                  <a:pt x="101968" y="7696"/>
                  <a:pt x="102070" y="7404"/>
                  <a:pt x="102298" y="7112"/>
                </a:cubicBezTo>
                <a:cubicBezTo>
                  <a:pt x="102552" y="6832"/>
                  <a:pt x="102832" y="6451"/>
                  <a:pt x="103162" y="6045"/>
                </a:cubicBezTo>
                <a:cubicBezTo>
                  <a:pt x="104521" y="4254"/>
                  <a:pt x="106388" y="1816"/>
                  <a:pt x="108420" y="1816"/>
                </a:cubicBezTo>
                <a:cubicBezTo>
                  <a:pt x="109347" y="1816"/>
                  <a:pt x="110248" y="1968"/>
                  <a:pt x="111150" y="2121"/>
                </a:cubicBezTo>
                <a:cubicBezTo>
                  <a:pt x="112001" y="2248"/>
                  <a:pt x="112839" y="2387"/>
                  <a:pt x="113665" y="2387"/>
                </a:cubicBezTo>
                <a:close/>
                <a:moveTo>
                  <a:pt x="111595" y="8306"/>
                </a:moveTo>
                <a:lnTo>
                  <a:pt x="111595" y="8382"/>
                </a:lnTo>
                <a:lnTo>
                  <a:pt x="111684" y="8382"/>
                </a:lnTo>
                <a:cubicBezTo>
                  <a:pt x="111671" y="8344"/>
                  <a:pt x="111633" y="8318"/>
                  <a:pt x="111595" y="8306"/>
                </a:cubicBezTo>
                <a:moveTo>
                  <a:pt x="94983" y="3175"/>
                </a:moveTo>
                <a:cubicBezTo>
                  <a:pt x="94500" y="4038"/>
                  <a:pt x="93878" y="4762"/>
                  <a:pt x="93180" y="5537"/>
                </a:cubicBezTo>
                <a:cubicBezTo>
                  <a:pt x="93180" y="5550"/>
                  <a:pt x="93167" y="5575"/>
                  <a:pt x="93167" y="5575"/>
                </a:cubicBezTo>
                <a:lnTo>
                  <a:pt x="92608" y="6147"/>
                </a:lnTo>
                <a:lnTo>
                  <a:pt x="92341" y="6705"/>
                </a:lnTo>
                <a:cubicBezTo>
                  <a:pt x="91973" y="6820"/>
                  <a:pt x="91605" y="6934"/>
                  <a:pt x="91236" y="7048"/>
                </a:cubicBezTo>
                <a:cubicBezTo>
                  <a:pt x="90856" y="6972"/>
                  <a:pt x="90487" y="6870"/>
                  <a:pt x="90106" y="6781"/>
                </a:cubicBezTo>
                <a:cubicBezTo>
                  <a:pt x="90386" y="6502"/>
                  <a:pt x="90640" y="6223"/>
                  <a:pt x="90932" y="5956"/>
                </a:cubicBezTo>
                <a:cubicBezTo>
                  <a:pt x="90995" y="5892"/>
                  <a:pt x="91046" y="5816"/>
                  <a:pt x="91110" y="5753"/>
                </a:cubicBezTo>
                <a:lnTo>
                  <a:pt x="92227" y="4648"/>
                </a:lnTo>
                <a:cubicBezTo>
                  <a:pt x="92849" y="3937"/>
                  <a:pt x="93421" y="3264"/>
                  <a:pt x="93827" y="2540"/>
                </a:cubicBezTo>
                <a:cubicBezTo>
                  <a:pt x="94742" y="0"/>
                  <a:pt x="95910" y="889"/>
                  <a:pt x="94983" y="3175"/>
                </a:cubicBezTo>
                <a:moveTo>
                  <a:pt x="84188" y="7175"/>
                </a:moveTo>
                <a:cubicBezTo>
                  <a:pt x="84188" y="9144"/>
                  <a:pt x="81470" y="11671"/>
                  <a:pt x="78816" y="14122"/>
                </a:cubicBezTo>
                <a:cubicBezTo>
                  <a:pt x="76898" y="15875"/>
                  <a:pt x="75044" y="17615"/>
                  <a:pt x="74396" y="18897"/>
                </a:cubicBezTo>
                <a:cubicBezTo>
                  <a:pt x="74295" y="19113"/>
                  <a:pt x="74168" y="19240"/>
                  <a:pt x="74104" y="19329"/>
                </a:cubicBezTo>
                <a:lnTo>
                  <a:pt x="74104" y="19342"/>
                </a:lnTo>
                <a:cubicBezTo>
                  <a:pt x="74028" y="19469"/>
                  <a:pt x="73977" y="19545"/>
                  <a:pt x="73888" y="19634"/>
                </a:cubicBezTo>
                <a:cubicBezTo>
                  <a:pt x="73799" y="19532"/>
                  <a:pt x="73698" y="19456"/>
                  <a:pt x="73609" y="19342"/>
                </a:cubicBezTo>
                <a:lnTo>
                  <a:pt x="73431" y="19342"/>
                </a:lnTo>
                <a:cubicBezTo>
                  <a:pt x="73418" y="19113"/>
                  <a:pt x="72961" y="16345"/>
                  <a:pt x="72961" y="16167"/>
                </a:cubicBezTo>
                <a:lnTo>
                  <a:pt x="74269" y="16167"/>
                </a:lnTo>
                <a:cubicBezTo>
                  <a:pt x="74269" y="16294"/>
                  <a:pt x="74269" y="16497"/>
                  <a:pt x="74295" y="16738"/>
                </a:cubicBezTo>
                <a:cubicBezTo>
                  <a:pt x="75235" y="15621"/>
                  <a:pt x="76568" y="14401"/>
                  <a:pt x="77914" y="13144"/>
                </a:cubicBezTo>
                <a:cubicBezTo>
                  <a:pt x="80365" y="10896"/>
                  <a:pt x="82867" y="8572"/>
                  <a:pt x="82867" y="7175"/>
                </a:cubicBezTo>
                <a:close/>
                <a:moveTo>
                  <a:pt x="52997" y="76543"/>
                </a:moveTo>
                <a:lnTo>
                  <a:pt x="51828" y="77851"/>
                </a:lnTo>
                <a:cubicBezTo>
                  <a:pt x="51740" y="77952"/>
                  <a:pt x="52819" y="79159"/>
                  <a:pt x="53276" y="79159"/>
                </a:cubicBezTo>
                <a:cubicBezTo>
                  <a:pt x="54191" y="79159"/>
                  <a:pt x="56019" y="78892"/>
                  <a:pt x="56019" y="79819"/>
                </a:cubicBezTo>
                <a:cubicBezTo>
                  <a:pt x="56019" y="80073"/>
                  <a:pt x="55054" y="82321"/>
                  <a:pt x="54724" y="82321"/>
                </a:cubicBezTo>
                <a:cubicBezTo>
                  <a:pt x="54292" y="82321"/>
                  <a:pt x="55245" y="83235"/>
                  <a:pt x="55499" y="82969"/>
                </a:cubicBezTo>
                <a:cubicBezTo>
                  <a:pt x="56375" y="82118"/>
                  <a:pt x="56794" y="80632"/>
                  <a:pt x="57327" y="79553"/>
                </a:cubicBezTo>
                <a:cubicBezTo>
                  <a:pt x="57467" y="79159"/>
                  <a:pt x="57734" y="77584"/>
                  <a:pt x="57467" y="77063"/>
                </a:cubicBezTo>
                <a:cubicBezTo>
                  <a:pt x="57467" y="76619"/>
                  <a:pt x="56578" y="76136"/>
                  <a:pt x="56146" y="76136"/>
                </a:cubicBezTo>
                <a:cubicBezTo>
                  <a:pt x="55245" y="76136"/>
                  <a:pt x="53746" y="76517"/>
                  <a:pt x="52997" y="76543"/>
                </a:cubicBezTo>
                <a:moveTo>
                  <a:pt x="65735" y="74815"/>
                </a:moveTo>
                <a:cubicBezTo>
                  <a:pt x="63665" y="74561"/>
                  <a:pt x="59080" y="75641"/>
                  <a:pt x="61137" y="76784"/>
                </a:cubicBezTo>
                <a:cubicBezTo>
                  <a:pt x="61836" y="77178"/>
                  <a:pt x="62179" y="78105"/>
                  <a:pt x="62725" y="78105"/>
                </a:cubicBezTo>
                <a:cubicBezTo>
                  <a:pt x="63766" y="78105"/>
                  <a:pt x="64287" y="77851"/>
                  <a:pt x="63766" y="78892"/>
                </a:cubicBezTo>
                <a:cubicBezTo>
                  <a:pt x="63766" y="79032"/>
                  <a:pt x="63246" y="80861"/>
                  <a:pt x="63246" y="80861"/>
                </a:cubicBezTo>
                <a:cubicBezTo>
                  <a:pt x="63246" y="81521"/>
                  <a:pt x="63906" y="82448"/>
                  <a:pt x="63906" y="82448"/>
                </a:cubicBezTo>
                <a:cubicBezTo>
                  <a:pt x="62725" y="82448"/>
                  <a:pt x="62065" y="80861"/>
                  <a:pt x="62065" y="79692"/>
                </a:cubicBezTo>
                <a:cubicBezTo>
                  <a:pt x="62065" y="79159"/>
                  <a:pt x="62585" y="78752"/>
                  <a:pt x="61798" y="78752"/>
                </a:cubicBezTo>
                <a:cubicBezTo>
                  <a:pt x="59956" y="78752"/>
                  <a:pt x="59055" y="75742"/>
                  <a:pt x="59055" y="74041"/>
                </a:cubicBezTo>
                <a:cubicBezTo>
                  <a:pt x="59055" y="73647"/>
                  <a:pt x="58394" y="73774"/>
                  <a:pt x="58128" y="73774"/>
                </a:cubicBezTo>
                <a:cubicBezTo>
                  <a:pt x="57594" y="73774"/>
                  <a:pt x="54838" y="72618"/>
                  <a:pt x="54838" y="71933"/>
                </a:cubicBezTo>
                <a:cubicBezTo>
                  <a:pt x="54838" y="71412"/>
                  <a:pt x="54724" y="70764"/>
                  <a:pt x="54978" y="71285"/>
                </a:cubicBezTo>
                <a:cubicBezTo>
                  <a:pt x="54978" y="71831"/>
                  <a:pt x="59106" y="73126"/>
                  <a:pt x="59690" y="73126"/>
                </a:cubicBezTo>
                <a:cubicBezTo>
                  <a:pt x="59956" y="73126"/>
                  <a:pt x="62979" y="72606"/>
                  <a:pt x="62979" y="73126"/>
                </a:cubicBezTo>
                <a:cubicBezTo>
                  <a:pt x="62979" y="73647"/>
                  <a:pt x="65341" y="74955"/>
                  <a:pt x="65735" y="74815"/>
                </a:cubicBezTo>
                <a:moveTo>
                  <a:pt x="80695" y="92824"/>
                </a:moveTo>
                <a:cubicBezTo>
                  <a:pt x="79857" y="94881"/>
                  <a:pt x="78067" y="96837"/>
                  <a:pt x="75806" y="98628"/>
                </a:cubicBezTo>
                <a:cubicBezTo>
                  <a:pt x="82639" y="96748"/>
                  <a:pt x="89484" y="94869"/>
                  <a:pt x="96329" y="92964"/>
                </a:cubicBezTo>
                <a:cubicBezTo>
                  <a:pt x="96329" y="92354"/>
                  <a:pt x="96558" y="91529"/>
                  <a:pt x="96177" y="91135"/>
                </a:cubicBezTo>
                <a:cubicBezTo>
                  <a:pt x="94500" y="91554"/>
                  <a:pt x="91668" y="91630"/>
                  <a:pt x="90614" y="91643"/>
                </a:cubicBezTo>
                <a:cubicBezTo>
                  <a:pt x="90741" y="91783"/>
                  <a:pt x="90805" y="91960"/>
                  <a:pt x="90614" y="92151"/>
                </a:cubicBezTo>
                <a:cubicBezTo>
                  <a:pt x="88989" y="93789"/>
                  <a:pt x="87363" y="88887"/>
                  <a:pt x="87363" y="88887"/>
                </a:cubicBezTo>
                <a:cubicBezTo>
                  <a:pt x="84506" y="88887"/>
                  <a:pt x="83286" y="91325"/>
                  <a:pt x="82054" y="92557"/>
                </a:cubicBezTo>
                <a:cubicBezTo>
                  <a:pt x="82054" y="92557"/>
                  <a:pt x="81457" y="92684"/>
                  <a:pt x="80695" y="92824"/>
                </a:cubicBezTo>
                <a:moveTo>
                  <a:pt x="95110" y="90157"/>
                </a:moveTo>
                <a:cubicBezTo>
                  <a:pt x="95199" y="90017"/>
                  <a:pt x="95910" y="89738"/>
                  <a:pt x="95910" y="89497"/>
                </a:cubicBezTo>
                <a:cubicBezTo>
                  <a:pt x="95910" y="87858"/>
                  <a:pt x="96024" y="87960"/>
                  <a:pt x="94805" y="86741"/>
                </a:cubicBezTo>
                <a:cubicBezTo>
                  <a:pt x="93459" y="85395"/>
                  <a:pt x="90779" y="85712"/>
                  <a:pt x="89979" y="87452"/>
                </a:cubicBezTo>
                <a:cubicBezTo>
                  <a:pt x="90220" y="88036"/>
                  <a:pt x="90348" y="89459"/>
                  <a:pt x="90614" y="89585"/>
                </a:cubicBezTo>
                <a:cubicBezTo>
                  <a:pt x="91846" y="90208"/>
                  <a:pt x="92456" y="90309"/>
                  <a:pt x="93980" y="90309"/>
                </a:cubicBezTo>
                <a:cubicBezTo>
                  <a:pt x="94348" y="90309"/>
                  <a:pt x="94742" y="90246"/>
                  <a:pt x="95110" y="90157"/>
                </a:cubicBezTo>
                <a:moveTo>
                  <a:pt x="4115" y="55397"/>
                </a:moveTo>
                <a:cubicBezTo>
                  <a:pt x="4623" y="54114"/>
                  <a:pt x="8890" y="48590"/>
                  <a:pt x="8471" y="48717"/>
                </a:cubicBezTo>
                <a:cubicBezTo>
                  <a:pt x="7353" y="49022"/>
                  <a:pt x="5232" y="50863"/>
                  <a:pt x="4623" y="51447"/>
                </a:cubicBezTo>
                <a:cubicBezTo>
                  <a:pt x="4445" y="51625"/>
                  <a:pt x="3187" y="53771"/>
                  <a:pt x="3187" y="53251"/>
                </a:cubicBezTo>
                <a:cubicBezTo>
                  <a:pt x="3187" y="51193"/>
                  <a:pt x="6413" y="49136"/>
                  <a:pt x="6413" y="47587"/>
                </a:cubicBezTo>
                <a:cubicBezTo>
                  <a:pt x="6413" y="45885"/>
                  <a:pt x="4864" y="47777"/>
                  <a:pt x="4534" y="48107"/>
                </a:cubicBezTo>
                <a:cubicBezTo>
                  <a:pt x="3860" y="48806"/>
                  <a:pt x="5054" y="46558"/>
                  <a:pt x="5143" y="46215"/>
                </a:cubicBezTo>
                <a:cubicBezTo>
                  <a:pt x="5486" y="44843"/>
                  <a:pt x="6769" y="42011"/>
                  <a:pt x="4203" y="43561"/>
                </a:cubicBezTo>
                <a:cubicBezTo>
                  <a:pt x="4115" y="43561"/>
                  <a:pt x="2921" y="44678"/>
                  <a:pt x="2921" y="44500"/>
                </a:cubicBezTo>
                <a:cubicBezTo>
                  <a:pt x="2921" y="42875"/>
                  <a:pt x="4153" y="37134"/>
                  <a:pt x="1079" y="40208"/>
                </a:cubicBezTo>
                <a:cubicBezTo>
                  <a:pt x="0" y="41338"/>
                  <a:pt x="2591" y="50076"/>
                  <a:pt x="2591" y="52222"/>
                </a:cubicBezTo>
                <a:cubicBezTo>
                  <a:pt x="2591" y="53683"/>
                  <a:pt x="3721" y="56731"/>
                  <a:pt x="4242" y="57759"/>
                </a:cubicBezTo>
                <a:cubicBezTo>
                  <a:pt x="4838" y="58953"/>
                  <a:pt x="4115" y="56172"/>
                  <a:pt x="4115" y="55397"/>
                </a:cubicBezTo>
                <a:moveTo>
                  <a:pt x="9918" y="52565"/>
                </a:moveTo>
                <a:cubicBezTo>
                  <a:pt x="9918" y="53251"/>
                  <a:pt x="7175" y="55651"/>
                  <a:pt x="6769" y="56350"/>
                </a:cubicBezTo>
                <a:cubicBezTo>
                  <a:pt x="6235" y="57200"/>
                  <a:pt x="5486" y="58483"/>
                  <a:pt x="5486" y="59512"/>
                </a:cubicBezTo>
                <a:cubicBezTo>
                  <a:pt x="5486" y="62001"/>
                  <a:pt x="5892" y="59131"/>
                  <a:pt x="5892" y="61315"/>
                </a:cubicBezTo>
                <a:cubicBezTo>
                  <a:pt x="5892" y="61646"/>
                  <a:pt x="6680" y="59956"/>
                  <a:pt x="6769" y="59766"/>
                </a:cubicBezTo>
                <a:lnTo>
                  <a:pt x="7353" y="58737"/>
                </a:lnTo>
                <a:cubicBezTo>
                  <a:pt x="9131" y="58737"/>
                  <a:pt x="8890" y="56680"/>
                  <a:pt x="9741" y="55816"/>
                </a:cubicBezTo>
                <a:cubicBezTo>
                  <a:pt x="10160" y="55397"/>
                  <a:pt x="10769" y="54457"/>
                  <a:pt x="10769" y="53683"/>
                </a:cubicBezTo>
                <a:cubicBezTo>
                  <a:pt x="10769" y="53517"/>
                  <a:pt x="10934" y="52743"/>
                  <a:pt x="10769" y="52565"/>
                </a:cubicBezTo>
                <a:cubicBezTo>
                  <a:pt x="10592" y="52387"/>
                  <a:pt x="10071" y="52654"/>
                  <a:pt x="9918" y="52565"/>
                </a:cubicBezTo>
                <a:moveTo>
                  <a:pt x="28232" y="77330"/>
                </a:moveTo>
                <a:cubicBezTo>
                  <a:pt x="28181" y="74117"/>
                  <a:pt x="26035" y="70282"/>
                  <a:pt x="26124" y="67068"/>
                </a:cubicBezTo>
                <a:cubicBezTo>
                  <a:pt x="28232" y="67830"/>
                  <a:pt x="29007" y="67957"/>
                  <a:pt x="31115" y="68719"/>
                </a:cubicBezTo>
                <a:cubicBezTo>
                  <a:pt x="31166" y="69850"/>
                  <a:pt x="31724" y="71336"/>
                  <a:pt x="31381" y="72326"/>
                </a:cubicBezTo>
                <a:cubicBezTo>
                  <a:pt x="30543" y="71805"/>
                  <a:pt x="29705" y="71285"/>
                  <a:pt x="28892" y="70764"/>
                </a:cubicBezTo>
                <a:cubicBezTo>
                  <a:pt x="28664" y="72949"/>
                  <a:pt x="29768" y="72364"/>
                  <a:pt x="28232" y="77330"/>
                </a:cubicBezTo>
                <a:moveTo>
                  <a:pt x="33337" y="69037"/>
                </a:moveTo>
                <a:cubicBezTo>
                  <a:pt x="36436" y="72352"/>
                  <a:pt x="34175" y="76390"/>
                  <a:pt x="36753" y="78232"/>
                </a:cubicBezTo>
                <a:cubicBezTo>
                  <a:pt x="37134" y="77012"/>
                  <a:pt x="37134" y="75387"/>
                  <a:pt x="37554" y="74168"/>
                </a:cubicBezTo>
                <a:cubicBezTo>
                  <a:pt x="38265" y="71285"/>
                  <a:pt x="40792" y="69735"/>
                  <a:pt x="42646" y="67614"/>
                </a:cubicBezTo>
                <a:cubicBezTo>
                  <a:pt x="40005" y="71005"/>
                  <a:pt x="37046" y="72313"/>
                  <a:pt x="33337" y="69037"/>
                </a:cubicBezTo>
                <a:moveTo>
                  <a:pt x="40132" y="74892"/>
                </a:moveTo>
                <a:cubicBezTo>
                  <a:pt x="45542" y="75616"/>
                  <a:pt x="47650" y="77825"/>
                  <a:pt x="46431" y="81508"/>
                </a:cubicBezTo>
                <a:cubicBezTo>
                  <a:pt x="47942" y="80492"/>
                  <a:pt x="48603" y="78740"/>
                  <a:pt x="47371" y="75387"/>
                </a:cubicBezTo>
                <a:cubicBezTo>
                  <a:pt x="48933" y="71386"/>
                  <a:pt x="48907" y="69012"/>
                  <a:pt x="47307" y="68288"/>
                </a:cubicBezTo>
                <a:cubicBezTo>
                  <a:pt x="46558" y="73863"/>
                  <a:pt x="44158" y="76047"/>
                  <a:pt x="40132" y="74892"/>
                </a:cubicBezTo>
                <a:moveTo>
                  <a:pt x="70320" y="74815"/>
                </a:moveTo>
                <a:cubicBezTo>
                  <a:pt x="70193" y="75882"/>
                  <a:pt x="69926" y="76924"/>
                  <a:pt x="68999" y="77190"/>
                </a:cubicBezTo>
                <a:cubicBezTo>
                  <a:pt x="66649" y="77990"/>
                  <a:pt x="67691" y="80607"/>
                  <a:pt x="67691" y="83235"/>
                </a:cubicBezTo>
                <a:lnTo>
                  <a:pt x="67691" y="84671"/>
                </a:lnTo>
                <a:cubicBezTo>
                  <a:pt x="67691" y="85077"/>
                  <a:pt x="67297" y="85331"/>
                  <a:pt x="68097" y="85331"/>
                </a:cubicBezTo>
                <a:cubicBezTo>
                  <a:pt x="70066" y="85331"/>
                  <a:pt x="68999" y="82588"/>
                  <a:pt x="69519" y="81521"/>
                </a:cubicBezTo>
                <a:cubicBezTo>
                  <a:pt x="69926" y="80734"/>
                  <a:pt x="71107" y="81788"/>
                  <a:pt x="71107" y="82042"/>
                </a:cubicBezTo>
                <a:lnTo>
                  <a:pt x="71628" y="83896"/>
                </a:lnTo>
                <a:cubicBezTo>
                  <a:pt x="71767" y="83769"/>
                  <a:pt x="72428" y="82321"/>
                  <a:pt x="72428" y="82042"/>
                </a:cubicBezTo>
                <a:cubicBezTo>
                  <a:pt x="72428" y="81267"/>
                  <a:pt x="75438" y="82042"/>
                  <a:pt x="75692" y="82321"/>
                </a:cubicBezTo>
                <a:cubicBezTo>
                  <a:pt x="77012" y="83629"/>
                  <a:pt x="76339" y="81927"/>
                  <a:pt x="77012" y="81267"/>
                </a:cubicBezTo>
                <a:cubicBezTo>
                  <a:pt x="77406" y="80861"/>
                  <a:pt x="78321" y="80213"/>
                  <a:pt x="78321" y="79426"/>
                </a:cubicBezTo>
                <a:cubicBezTo>
                  <a:pt x="78321" y="79032"/>
                  <a:pt x="78181" y="78752"/>
                  <a:pt x="77660" y="78752"/>
                </a:cubicBezTo>
                <a:cubicBezTo>
                  <a:pt x="76479" y="78752"/>
                  <a:pt x="76098" y="78638"/>
                  <a:pt x="75438" y="79299"/>
                </a:cubicBezTo>
                <a:cubicBezTo>
                  <a:pt x="75298" y="79426"/>
                  <a:pt x="74257" y="80213"/>
                  <a:pt x="74117" y="80213"/>
                </a:cubicBezTo>
                <a:cubicBezTo>
                  <a:pt x="73990" y="80213"/>
                  <a:pt x="72948" y="80734"/>
                  <a:pt x="72948" y="79819"/>
                </a:cubicBezTo>
                <a:cubicBezTo>
                  <a:pt x="72948" y="78752"/>
                  <a:pt x="71247" y="79819"/>
                  <a:pt x="70726" y="79819"/>
                </a:cubicBezTo>
                <a:cubicBezTo>
                  <a:pt x="70066" y="79819"/>
                  <a:pt x="68999" y="80073"/>
                  <a:pt x="69659" y="79426"/>
                </a:cubicBezTo>
                <a:cubicBezTo>
                  <a:pt x="70066" y="79032"/>
                  <a:pt x="70726" y="78638"/>
                  <a:pt x="70967" y="78105"/>
                </a:cubicBezTo>
                <a:cubicBezTo>
                  <a:pt x="71107" y="77711"/>
                  <a:pt x="71907" y="77330"/>
                  <a:pt x="72148" y="76784"/>
                </a:cubicBezTo>
                <a:cubicBezTo>
                  <a:pt x="72948" y="75082"/>
                  <a:pt x="70586" y="74295"/>
                  <a:pt x="70320" y="74815"/>
                </a:cubicBezTo>
                <a:moveTo>
                  <a:pt x="103428" y="8712"/>
                </a:moveTo>
                <a:cubicBezTo>
                  <a:pt x="103200" y="8826"/>
                  <a:pt x="102933" y="8902"/>
                  <a:pt x="102705" y="9004"/>
                </a:cubicBezTo>
                <a:cubicBezTo>
                  <a:pt x="102108" y="9791"/>
                  <a:pt x="100241" y="10439"/>
                  <a:pt x="98717" y="10744"/>
                </a:cubicBezTo>
                <a:cubicBezTo>
                  <a:pt x="98336" y="10807"/>
                  <a:pt x="97955" y="10858"/>
                  <a:pt x="97637" y="10896"/>
                </a:cubicBezTo>
                <a:cubicBezTo>
                  <a:pt x="97282" y="10947"/>
                  <a:pt x="96990" y="10947"/>
                  <a:pt x="96774" y="10922"/>
                </a:cubicBezTo>
                <a:cubicBezTo>
                  <a:pt x="96278" y="10871"/>
                  <a:pt x="95961" y="10642"/>
                  <a:pt x="95961" y="10172"/>
                </a:cubicBezTo>
                <a:cubicBezTo>
                  <a:pt x="95961" y="9995"/>
                  <a:pt x="95542" y="9906"/>
                  <a:pt x="95110" y="9461"/>
                </a:cubicBezTo>
                <a:cubicBezTo>
                  <a:pt x="94742" y="9093"/>
                  <a:pt x="94348" y="8699"/>
                  <a:pt x="94157" y="8432"/>
                </a:cubicBezTo>
                <a:cubicBezTo>
                  <a:pt x="94069" y="8394"/>
                  <a:pt x="93980" y="8356"/>
                  <a:pt x="93903" y="8318"/>
                </a:cubicBezTo>
                <a:cubicBezTo>
                  <a:pt x="93408" y="7950"/>
                  <a:pt x="92900" y="7569"/>
                  <a:pt x="92418" y="7201"/>
                </a:cubicBezTo>
                <a:cubicBezTo>
                  <a:pt x="93015" y="7150"/>
                  <a:pt x="93611" y="7112"/>
                  <a:pt x="94208" y="7061"/>
                </a:cubicBezTo>
                <a:lnTo>
                  <a:pt x="94754" y="7061"/>
                </a:lnTo>
                <a:cubicBezTo>
                  <a:pt x="95339" y="7061"/>
                  <a:pt x="95834" y="6578"/>
                  <a:pt x="96367" y="6058"/>
                </a:cubicBezTo>
                <a:cubicBezTo>
                  <a:pt x="97142" y="5257"/>
                  <a:pt x="97980" y="4445"/>
                  <a:pt x="99441" y="4445"/>
                </a:cubicBezTo>
                <a:lnTo>
                  <a:pt x="100939" y="4445"/>
                </a:lnTo>
                <a:lnTo>
                  <a:pt x="100939" y="5765"/>
                </a:lnTo>
                <a:lnTo>
                  <a:pt x="99441" y="5765"/>
                </a:lnTo>
                <a:cubicBezTo>
                  <a:pt x="98526" y="5765"/>
                  <a:pt x="97891" y="6400"/>
                  <a:pt x="97307" y="6985"/>
                </a:cubicBezTo>
                <a:cubicBezTo>
                  <a:pt x="96799" y="7467"/>
                  <a:pt x="96329" y="7950"/>
                  <a:pt x="95720" y="8191"/>
                </a:cubicBezTo>
                <a:cubicBezTo>
                  <a:pt x="95834" y="8318"/>
                  <a:pt x="95935" y="8432"/>
                  <a:pt x="96050" y="8534"/>
                </a:cubicBezTo>
                <a:cubicBezTo>
                  <a:pt x="96418" y="8915"/>
                  <a:pt x="96799" y="9296"/>
                  <a:pt x="97028" y="9614"/>
                </a:cubicBezTo>
                <a:cubicBezTo>
                  <a:pt x="97142" y="9614"/>
                  <a:pt x="97320" y="9614"/>
                  <a:pt x="97498" y="9588"/>
                </a:cubicBezTo>
                <a:cubicBezTo>
                  <a:pt x="97777" y="9563"/>
                  <a:pt x="98107" y="9512"/>
                  <a:pt x="98476" y="9436"/>
                </a:cubicBezTo>
                <a:cubicBezTo>
                  <a:pt x="99860" y="9169"/>
                  <a:pt x="101600" y="8737"/>
                  <a:pt x="101600" y="8483"/>
                </a:cubicBezTo>
                <a:lnTo>
                  <a:pt x="101600" y="8026"/>
                </a:lnTo>
                <a:cubicBezTo>
                  <a:pt x="101727" y="7975"/>
                  <a:pt x="101866" y="7924"/>
                  <a:pt x="101993" y="7861"/>
                </a:cubicBezTo>
                <a:cubicBezTo>
                  <a:pt x="102311" y="7747"/>
                  <a:pt x="102628" y="7620"/>
                  <a:pt x="102933" y="7493"/>
                </a:cubicBezTo>
                <a:cubicBezTo>
                  <a:pt x="103098" y="7886"/>
                  <a:pt x="103251" y="8318"/>
                  <a:pt x="103428" y="8712"/>
                </a:cubicBezTo>
                <a:moveTo>
                  <a:pt x="88430" y="8013"/>
                </a:moveTo>
                <a:cubicBezTo>
                  <a:pt x="87338" y="8890"/>
                  <a:pt x="86233" y="9766"/>
                  <a:pt x="85140" y="10630"/>
                </a:cubicBezTo>
                <a:cubicBezTo>
                  <a:pt x="85217" y="11798"/>
                  <a:pt x="85268" y="12966"/>
                  <a:pt x="85331" y="14122"/>
                </a:cubicBezTo>
                <a:cubicBezTo>
                  <a:pt x="87681" y="12725"/>
                  <a:pt x="90030" y="11328"/>
                  <a:pt x="92380" y="9944"/>
                </a:cubicBezTo>
                <a:cubicBezTo>
                  <a:pt x="92621" y="10312"/>
                  <a:pt x="92837" y="10706"/>
                  <a:pt x="93053" y="11074"/>
                </a:cubicBezTo>
                <a:cubicBezTo>
                  <a:pt x="90449" y="12623"/>
                  <a:pt x="87833" y="14173"/>
                  <a:pt x="85217" y="15722"/>
                </a:cubicBezTo>
                <a:cubicBezTo>
                  <a:pt x="85369" y="15710"/>
                  <a:pt x="85509" y="15684"/>
                  <a:pt x="85661" y="15659"/>
                </a:cubicBezTo>
                <a:cubicBezTo>
                  <a:pt x="85826" y="16688"/>
                  <a:pt x="85991" y="17729"/>
                  <a:pt x="86156" y="18758"/>
                </a:cubicBezTo>
                <a:cubicBezTo>
                  <a:pt x="86639" y="18618"/>
                  <a:pt x="87109" y="18504"/>
                  <a:pt x="87604" y="18377"/>
                </a:cubicBezTo>
                <a:cubicBezTo>
                  <a:pt x="89331" y="17056"/>
                  <a:pt x="91084" y="15760"/>
                  <a:pt x="92824" y="14440"/>
                </a:cubicBezTo>
                <a:cubicBezTo>
                  <a:pt x="92849" y="14414"/>
                  <a:pt x="92887" y="14363"/>
                  <a:pt x="92926" y="14313"/>
                </a:cubicBezTo>
                <a:cubicBezTo>
                  <a:pt x="93688" y="13233"/>
                  <a:pt x="94437" y="12141"/>
                  <a:pt x="95199" y="11061"/>
                </a:cubicBezTo>
                <a:cubicBezTo>
                  <a:pt x="95567" y="11315"/>
                  <a:pt x="95910" y="11557"/>
                  <a:pt x="96291" y="11811"/>
                </a:cubicBezTo>
                <a:cubicBezTo>
                  <a:pt x="95669" y="12687"/>
                  <a:pt x="95047" y="13589"/>
                  <a:pt x="94437" y="14452"/>
                </a:cubicBezTo>
                <a:cubicBezTo>
                  <a:pt x="94640" y="14567"/>
                  <a:pt x="94831" y="14681"/>
                  <a:pt x="95047" y="14782"/>
                </a:cubicBezTo>
                <a:cubicBezTo>
                  <a:pt x="96431" y="14452"/>
                  <a:pt x="97853" y="14148"/>
                  <a:pt x="99250" y="13817"/>
                </a:cubicBezTo>
                <a:cubicBezTo>
                  <a:pt x="99352" y="14249"/>
                  <a:pt x="99466" y="14681"/>
                  <a:pt x="99555" y="15100"/>
                </a:cubicBezTo>
                <a:cubicBezTo>
                  <a:pt x="98348" y="15392"/>
                  <a:pt x="97142" y="15659"/>
                  <a:pt x="95948" y="15925"/>
                </a:cubicBezTo>
                <a:cubicBezTo>
                  <a:pt x="95783" y="17246"/>
                  <a:pt x="95631" y="18542"/>
                  <a:pt x="95466" y="19837"/>
                </a:cubicBezTo>
                <a:cubicBezTo>
                  <a:pt x="95440" y="20002"/>
                  <a:pt x="95427" y="20155"/>
                  <a:pt x="95415" y="20320"/>
                </a:cubicBezTo>
                <a:cubicBezTo>
                  <a:pt x="95250" y="20358"/>
                  <a:pt x="95097" y="20371"/>
                  <a:pt x="94945" y="20409"/>
                </a:cubicBezTo>
                <a:cubicBezTo>
                  <a:pt x="93751" y="20637"/>
                  <a:pt x="92659" y="21082"/>
                  <a:pt x="91618" y="21653"/>
                </a:cubicBezTo>
                <a:cubicBezTo>
                  <a:pt x="90576" y="22263"/>
                  <a:pt x="89573" y="22999"/>
                  <a:pt x="88608" y="23838"/>
                </a:cubicBezTo>
                <a:cubicBezTo>
                  <a:pt x="88315" y="24117"/>
                  <a:pt x="87998" y="24358"/>
                  <a:pt x="87706" y="24638"/>
                </a:cubicBezTo>
                <a:cubicBezTo>
                  <a:pt x="87630" y="24231"/>
                  <a:pt x="87579" y="23838"/>
                  <a:pt x="87515" y="23444"/>
                </a:cubicBezTo>
                <a:lnTo>
                  <a:pt x="87007" y="19901"/>
                </a:lnTo>
                <a:cubicBezTo>
                  <a:pt x="87439" y="19837"/>
                  <a:pt x="87884" y="19786"/>
                  <a:pt x="88315" y="19723"/>
                </a:cubicBezTo>
                <a:cubicBezTo>
                  <a:pt x="88417" y="20510"/>
                  <a:pt x="88531" y="21298"/>
                  <a:pt x="88658" y="22072"/>
                </a:cubicBezTo>
                <a:cubicBezTo>
                  <a:pt x="89408" y="21488"/>
                  <a:pt x="90170" y="20967"/>
                  <a:pt x="90995" y="20510"/>
                </a:cubicBezTo>
                <a:cubicBezTo>
                  <a:pt x="91998" y="19939"/>
                  <a:pt x="93078" y="19494"/>
                  <a:pt x="94208" y="19202"/>
                </a:cubicBezTo>
                <a:cubicBezTo>
                  <a:pt x="94335" y="18161"/>
                  <a:pt x="94462" y="17107"/>
                  <a:pt x="94615" y="16040"/>
                </a:cubicBezTo>
                <a:cubicBezTo>
                  <a:pt x="94259" y="15875"/>
                  <a:pt x="93929" y="15684"/>
                  <a:pt x="93611" y="15519"/>
                </a:cubicBezTo>
                <a:cubicBezTo>
                  <a:pt x="91821" y="16853"/>
                  <a:pt x="90055" y="18161"/>
                  <a:pt x="88290" y="19494"/>
                </a:cubicBezTo>
                <a:cubicBezTo>
                  <a:pt x="88252" y="19532"/>
                  <a:pt x="88227" y="19545"/>
                  <a:pt x="88189" y="19583"/>
                </a:cubicBezTo>
                <a:cubicBezTo>
                  <a:pt x="88150" y="19583"/>
                  <a:pt x="88100" y="19596"/>
                  <a:pt x="88049" y="19621"/>
                </a:cubicBezTo>
                <a:cubicBezTo>
                  <a:pt x="87299" y="19812"/>
                  <a:pt x="86537" y="20015"/>
                  <a:pt x="85776" y="20218"/>
                </a:cubicBezTo>
                <a:cubicBezTo>
                  <a:pt x="85547" y="20269"/>
                  <a:pt x="85318" y="20345"/>
                  <a:pt x="85090" y="20409"/>
                </a:cubicBezTo>
                <a:cubicBezTo>
                  <a:pt x="85039" y="20155"/>
                  <a:pt x="85001" y="19913"/>
                  <a:pt x="84975" y="19685"/>
                </a:cubicBezTo>
                <a:cubicBezTo>
                  <a:pt x="84785" y="18516"/>
                  <a:pt x="84607" y="17361"/>
                  <a:pt x="84417" y="16218"/>
                </a:cubicBezTo>
                <a:cubicBezTo>
                  <a:pt x="84328" y="16268"/>
                  <a:pt x="84226" y="16306"/>
                  <a:pt x="84150" y="16383"/>
                </a:cubicBezTo>
                <a:cubicBezTo>
                  <a:pt x="84112" y="16014"/>
                  <a:pt x="84099" y="15659"/>
                  <a:pt x="84086" y="15290"/>
                </a:cubicBezTo>
                <a:cubicBezTo>
                  <a:pt x="83985" y="13652"/>
                  <a:pt x="83896" y="12001"/>
                  <a:pt x="83794" y="10350"/>
                </a:cubicBezTo>
                <a:cubicBezTo>
                  <a:pt x="83794" y="10249"/>
                  <a:pt x="83794" y="10134"/>
                  <a:pt x="83769" y="10020"/>
                </a:cubicBezTo>
                <a:cubicBezTo>
                  <a:pt x="83858" y="9944"/>
                  <a:pt x="83959" y="9880"/>
                  <a:pt x="84048" y="9791"/>
                </a:cubicBezTo>
                <a:cubicBezTo>
                  <a:pt x="85229" y="8852"/>
                  <a:pt x="86436" y="7912"/>
                  <a:pt x="87617" y="6972"/>
                </a:cubicBezTo>
                <a:cubicBezTo>
                  <a:pt x="87896" y="7315"/>
                  <a:pt x="88176" y="7658"/>
                  <a:pt x="88430" y="8013"/>
                </a:cubicBezTo>
                <a:moveTo>
                  <a:pt x="80886" y="43078"/>
                </a:moveTo>
                <a:lnTo>
                  <a:pt x="79768" y="40817"/>
                </a:lnTo>
                <a:lnTo>
                  <a:pt x="80949" y="40233"/>
                </a:lnTo>
                <a:lnTo>
                  <a:pt x="82054" y="42481"/>
                </a:lnTo>
                <a:close/>
                <a:moveTo>
                  <a:pt x="79819" y="14643"/>
                </a:moveTo>
                <a:cubicBezTo>
                  <a:pt x="79616" y="15811"/>
                  <a:pt x="79413" y="16967"/>
                  <a:pt x="79210" y="18148"/>
                </a:cubicBezTo>
                <a:cubicBezTo>
                  <a:pt x="80226" y="17996"/>
                  <a:pt x="81229" y="17843"/>
                  <a:pt x="82232" y="17691"/>
                </a:cubicBezTo>
                <a:cubicBezTo>
                  <a:pt x="82296" y="18135"/>
                  <a:pt x="82359" y="18567"/>
                  <a:pt x="82423" y="19012"/>
                </a:cubicBezTo>
                <a:cubicBezTo>
                  <a:pt x="81153" y="19202"/>
                  <a:pt x="79870" y="19380"/>
                  <a:pt x="78613" y="19558"/>
                </a:cubicBezTo>
                <a:cubicBezTo>
                  <a:pt x="78333" y="19596"/>
                  <a:pt x="78067" y="19647"/>
                  <a:pt x="77800" y="19685"/>
                </a:cubicBezTo>
                <a:lnTo>
                  <a:pt x="77838" y="18872"/>
                </a:lnTo>
                <a:cubicBezTo>
                  <a:pt x="78067" y="17437"/>
                  <a:pt x="78282" y="16014"/>
                  <a:pt x="78486" y="14579"/>
                </a:cubicBezTo>
                <a:cubicBezTo>
                  <a:pt x="78943" y="14605"/>
                  <a:pt x="79387" y="14630"/>
                  <a:pt x="79819" y="14643"/>
                </a:cubicBezTo>
                <a:moveTo>
                  <a:pt x="71577" y="22136"/>
                </a:moveTo>
                <a:cubicBezTo>
                  <a:pt x="71831" y="23253"/>
                  <a:pt x="72085" y="24384"/>
                  <a:pt x="72339" y="25514"/>
                </a:cubicBezTo>
                <a:cubicBezTo>
                  <a:pt x="73266" y="24523"/>
                  <a:pt x="74206" y="23558"/>
                  <a:pt x="75146" y="22580"/>
                </a:cubicBezTo>
                <a:cubicBezTo>
                  <a:pt x="75450" y="22225"/>
                  <a:pt x="75793" y="21869"/>
                  <a:pt x="76136" y="21514"/>
                </a:cubicBezTo>
                <a:cubicBezTo>
                  <a:pt x="76187" y="22009"/>
                  <a:pt x="76225" y="22479"/>
                  <a:pt x="76263" y="22961"/>
                </a:cubicBezTo>
                <a:cubicBezTo>
                  <a:pt x="76327" y="23698"/>
                  <a:pt x="76403" y="24422"/>
                  <a:pt x="76466" y="25133"/>
                </a:cubicBezTo>
                <a:cubicBezTo>
                  <a:pt x="77813" y="24701"/>
                  <a:pt x="79146" y="24257"/>
                  <a:pt x="80480" y="23812"/>
                </a:cubicBezTo>
                <a:cubicBezTo>
                  <a:pt x="80835" y="22618"/>
                  <a:pt x="81165" y="21412"/>
                  <a:pt x="81508" y="20218"/>
                </a:cubicBezTo>
                <a:cubicBezTo>
                  <a:pt x="81927" y="20358"/>
                  <a:pt x="82359" y="20472"/>
                  <a:pt x="82778" y="20586"/>
                </a:cubicBezTo>
                <a:lnTo>
                  <a:pt x="81775" y="24130"/>
                </a:lnTo>
                <a:cubicBezTo>
                  <a:pt x="82029" y="24282"/>
                  <a:pt x="82270" y="24422"/>
                  <a:pt x="82537" y="24562"/>
                </a:cubicBezTo>
                <a:cubicBezTo>
                  <a:pt x="81267" y="26771"/>
                  <a:pt x="80022" y="28994"/>
                  <a:pt x="78765" y="31204"/>
                </a:cubicBezTo>
                <a:cubicBezTo>
                  <a:pt x="79540" y="30962"/>
                  <a:pt x="80340" y="30746"/>
                  <a:pt x="81115" y="30530"/>
                </a:cubicBezTo>
                <a:cubicBezTo>
                  <a:pt x="81254" y="30950"/>
                  <a:pt x="81369" y="31369"/>
                  <a:pt x="81496" y="31788"/>
                </a:cubicBezTo>
                <a:cubicBezTo>
                  <a:pt x="80505" y="32080"/>
                  <a:pt x="79527" y="32347"/>
                  <a:pt x="78549" y="32639"/>
                </a:cubicBezTo>
                <a:cubicBezTo>
                  <a:pt x="78536" y="32639"/>
                  <a:pt x="78536" y="32639"/>
                  <a:pt x="78536" y="32651"/>
                </a:cubicBezTo>
                <a:lnTo>
                  <a:pt x="76263" y="37719"/>
                </a:lnTo>
                <a:lnTo>
                  <a:pt x="77825" y="39941"/>
                </a:lnTo>
                <a:lnTo>
                  <a:pt x="76746" y="40703"/>
                </a:lnTo>
                <a:lnTo>
                  <a:pt x="74993" y="38176"/>
                </a:lnTo>
                <a:lnTo>
                  <a:pt x="74765" y="37871"/>
                </a:lnTo>
                <a:lnTo>
                  <a:pt x="74917" y="37528"/>
                </a:lnTo>
                <a:cubicBezTo>
                  <a:pt x="75527" y="36169"/>
                  <a:pt x="76136" y="34810"/>
                  <a:pt x="76746" y="33439"/>
                </a:cubicBezTo>
                <a:cubicBezTo>
                  <a:pt x="76314" y="33579"/>
                  <a:pt x="75857" y="33718"/>
                  <a:pt x="75425" y="33845"/>
                </a:cubicBezTo>
                <a:cubicBezTo>
                  <a:pt x="75298" y="33426"/>
                  <a:pt x="75158" y="33007"/>
                  <a:pt x="75044" y="32575"/>
                </a:cubicBezTo>
                <a:cubicBezTo>
                  <a:pt x="75615" y="32410"/>
                  <a:pt x="76187" y="32220"/>
                  <a:pt x="76746" y="32054"/>
                </a:cubicBezTo>
                <a:cubicBezTo>
                  <a:pt x="76759" y="32029"/>
                  <a:pt x="76784" y="31991"/>
                  <a:pt x="76797" y="31953"/>
                </a:cubicBezTo>
                <a:cubicBezTo>
                  <a:pt x="78092" y="29692"/>
                  <a:pt x="79400" y="27406"/>
                  <a:pt x="80695" y="25133"/>
                </a:cubicBezTo>
                <a:cubicBezTo>
                  <a:pt x="79159" y="25641"/>
                  <a:pt x="77635" y="26149"/>
                  <a:pt x="76098" y="26632"/>
                </a:cubicBezTo>
                <a:cubicBezTo>
                  <a:pt x="75819" y="26733"/>
                  <a:pt x="75577" y="26822"/>
                  <a:pt x="75298" y="26898"/>
                </a:cubicBezTo>
                <a:cubicBezTo>
                  <a:pt x="75285" y="26619"/>
                  <a:pt x="75247" y="26352"/>
                  <a:pt x="75235" y="26085"/>
                </a:cubicBezTo>
                <a:cubicBezTo>
                  <a:pt x="75184" y="25565"/>
                  <a:pt x="75146" y="25057"/>
                  <a:pt x="75082" y="24523"/>
                </a:cubicBezTo>
                <a:cubicBezTo>
                  <a:pt x="74206" y="25463"/>
                  <a:pt x="73330" y="26378"/>
                  <a:pt x="72440" y="27317"/>
                </a:cubicBezTo>
                <a:cubicBezTo>
                  <a:pt x="72148" y="27609"/>
                  <a:pt x="71894" y="27914"/>
                  <a:pt x="71602" y="28206"/>
                </a:cubicBezTo>
                <a:cubicBezTo>
                  <a:pt x="71513" y="27800"/>
                  <a:pt x="71424" y="27406"/>
                  <a:pt x="71336" y="27000"/>
                </a:cubicBezTo>
                <a:cubicBezTo>
                  <a:pt x="70993" y="25476"/>
                  <a:pt x="70637" y="23952"/>
                  <a:pt x="70307" y="22428"/>
                </a:cubicBezTo>
                <a:cubicBezTo>
                  <a:pt x="70726" y="22326"/>
                  <a:pt x="71158" y="22225"/>
                  <a:pt x="71577" y="22136"/>
                </a:cubicBezTo>
                <a:moveTo>
                  <a:pt x="69519" y="23965"/>
                </a:moveTo>
                <a:cubicBezTo>
                  <a:pt x="69519" y="23622"/>
                  <a:pt x="69519" y="23304"/>
                  <a:pt x="70205" y="23304"/>
                </a:cubicBezTo>
                <a:cubicBezTo>
                  <a:pt x="70866" y="23304"/>
                  <a:pt x="70866" y="23622"/>
                  <a:pt x="70866" y="23965"/>
                </a:cubicBezTo>
                <a:lnTo>
                  <a:pt x="70866" y="29934"/>
                </a:lnTo>
                <a:cubicBezTo>
                  <a:pt x="70866" y="29972"/>
                  <a:pt x="70815" y="30188"/>
                  <a:pt x="70815" y="30213"/>
                </a:cubicBezTo>
                <a:cubicBezTo>
                  <a:pt x="70472" y="30962"/>
                  <a:pt x="70116" y="31724"/>
                  <a:pt x="69786" y="32474"/>
                </a:cubicBezTo>
                <a:lnTo>
                  <a:pt x="71386" y="36728"/>
                </a:lnTo>
                <a:cubicBezTo>
                  <a:pt x="71386" y="36754"/>
                  <a:pt x="71424" y="36957"/>
                  <a:pt x="71424" y="36995"/>
                </a:cubicBezTo>
                <a:lnTo>
                  <a:pt x="70955" y="43535"/>
                </a:lnTo>
                <a:lnTo>
                  <a:pt x="71018" y="46901"/>
                </a:lnTo>
                <a:lnTo>
                  <a:pt x="71539" y="46850"/>
                </a:lnTo>
                <a:cubicBezTo>
                  <a:pt x="71958" y="46812"/>
                  <a:pt x="72314" y="47206"/>
                  <a:pt x="72250" y="47599"/>
                </a:cubicBezTo>
                <a:lnTo>
                  <a:pt x="71793" y="50965"/>
                </a:lnTo>
                <a:cubicBezTo>
                  <a:pt x="71767" y="51104"/>
                  <a:pt x="71564" y="51397"/>
                  <a:pt x="71450" y="51460"/>
                </a:cubicBezTo>
                <a:lnTo>
                  <a:pt x="69240" y="52641"/>
                </a:lnTo>
                <a:lnTo>
                  <a:pt x="69837" y="53632"/>
                </a:lnTo>
                <a:cubicBezTo>
                  <a:pt x="70167" y="54203"/>
                  <a:pt x="70002" y="55689"/>
                  <a:pt x="70015" y="56362"/>
                </a:cubicBezTo>
                <a:cubicBezTo>
                  <a:pt x="70015" y="56464"/>
                  <a:pt x="69913" y="56769"/>
                  <a:pt x="69850" y="56832"/>
                </a:cubicBezTo>
                <a:lnTo>
                  <a:pt x="68808" y="57963"/>
                </a:lnTo>
                <a:cubicBezTo>
                  <a:pt x="68605" y="58204"/>
                  <a:pt x="68364" y="58445"/>
                  <a:pt x="67868" y="58001"/>
                </a:cubicBezTo>
                <a:cubicBezTo>
                  <a:pt x="67386" y="57556"/>
                  <a:pt x="67627" y="57302"/>
                  <a:pt x="67843" y="57061"/>
                </a:cubicBezTo>
                <a:lnTo>
                  <a:pt x="68694" y="56146"/>
                </a:lnTo>
                <a:lnTo>
                  <a:pt x="68605" y="54153"/>
                </a:lnTo>
                <a:lnTo>
                  <a:pt x="67754" y="52705"/>
                </a:lnTo>
                <a:cubicBezTo>
                  <a:pt x="67589" y="52400"/>
                  <a:pt x="67729" y="51955"/>
                  <a:pt x="68008" y="51790"/>
                </a:cubicBezTo>
                <a:lnTo>
                  <a:pt x="70523" y="50444"/>
                </a:lnTo>
                <a:lnTo>
                  <a:pt x="70828" y="48247"/>
                </a:lnTo>
                <a:lnTo>
                  <a:pt x="70434" y="48285"/>
                </a:lnTo>
                <a:cubicBezTo>
                  <a:pt x="70078" y="48298"/>
                  <a:pt x="69735" y="47980"/>
                  <a:pt x="69735" y="47625"/>
                </a:cubicBezTo>
                <a:lnTo>
                  <a:pt x="69634" y="43523"/>
                </a:lnTo>
                <a:lnTo>
                  <a:pt x="69634" y="43446"/>
                </a:lnTo>
                <a:lnTo>
                  <a:pt x="70078" y="37046"/>
                </a:lnTo>
                <a:lnTo>
                  <a:pt x="68465" y="32702"/>
                </a:lnTo>
                <a:cubicBezTo>
                  <a:pt x="68427" y="32613"/>
                  <a:pt x="68427" y="32283"/>
                  <a:pt x="68465" y="32194"/>
                </a:cubicBezTo>
                <a:cubicBezTo>
                  <a:pt x="68808" y="31407"/>
                  <a:pt x="69177" y="30607"/>
                  <a:pt x="69519" y="29807"/>
                </a:cubicBezTo>
                <a:close/>
                <a:moveTo>
                  <a:pt x="65163" y="34099"/>
                </a:moveTo>
                <a:cubicBezTo>
                  <a:pt x="65100" y="33756"/>
                  <a:pt x="65036" y="33439"/>
                  <a:pt x="65684" y="33299"/>
                </a:cubicBezTo>
                <a:cubicBezTo>
                  <a:pt x="66319" y="33185"/>
                  <a:pt x="66395" y="33502"/>
                  <a:pt x="66459" y="33820"/>
                </a:cubicBezTo>
                <a:lnTo>
                  <a:pt x="67297" y="38036"/>
                </a:lnTo>
                <a:lnTo>
                  <a:pt x="67297" y="38227"/>
                </a:lnTo>
                <a:lnTo>
                  <a:pt x="67030" y="41833"/>
                </a:lnTo>
                <a:lnTo>
                  <a:pt x="67399" y="45199"/>
                </a:lnTo>
                <a:cubicBezTo>
                  <a:pt x="67399" y="45224"/>
                  <a:pt x="67373" y="45453"/>
                  <a:pt x="67373" y="45478"/>
                </a:cubicBezTo>
                <a:lnTo>
                  <a:pt x="66421" y="48285"/>
                </a:lnTo>
                <a:cubicBezTo>
                  <a:pt x="66319" y="48590"/>
                  <a:pt x="66217" y="48907"/>
                  <a:pt x="65608" y="48704"/>
                </a:cubicBezTo>
                <a:cubicBezTo>
                  <a:pt x="64986" y="48501"/>
                  <a:pt x="65087" y="48183"/>
                  <a:pt x="65176" y="47866"/>
                </a:cubicBezTo>
                <a:lnTo>
                  <a:pt x="66078" y="45199"/>
                </a:lnTo>
                <a:lnTo>
                  <a:pt x="65709" y="41884"/>
                </a:lnTo>
                <a:lnTo>
                  <a:pt x="65697" y="41757"/>
                </a:lnTo>
                <a:lnTo>
                  <a:pt x="65989" y="38214"/>
                </a:lnTo>
                <a:cubicBezTo>
                  <a:pt x="65697" y="36830"/>
                  <a:pt x="65443" y="35458"/>
                  <a:pt x="65163" y="34099"/>
                </a:cubicBezTo>
                <a:moveTo>
                  <a:pt x="73520" y="41135"/>
                </a:moveTo>
                <a:cubicBezTo>
                  <a:pt x="73393" y="40830"/>
                  <a:pt x="73241" y="40525"/>
                  <a:pt x="73850" y="40284"/>
                </a:cubicBezTo>
                <a:cubicBezTo>
                  <a:pt x="74447" y="40005"/>
                  <a:pt x="74587" y="40309"/>
                  <a:pt x="74714" y="40614"/>
                </a:cubicBezTo>
                <a:lnTo>
                  <a:pt x="76581" y="44831"/>
                </a:lnTo>
                <a:cubicBezTo>
                  <a:pt x="76720" y="45110"/>
                  <a:pt x="76847" y="45415"/>
                  <a:pt x="76238" y="45682"/>
                </a:cubicBezTo>
                <a:cubicBezTo>
                  <a:pt x="75641" y="45948"/>
                  <a:pt x="75514" y="45656"/>
                  <a:pt x="75374" y="45351"/>
                </a:cubicBezTo>
                <a:close/>
                <a:moveTo>
                  <a:pt x="81940" y="35496"/>
                </a:moveTo>
                <a:cubicBezTo>
                  <a:pt x="82105" y="35217"/>
                  <a:pt x="82270" y="34925"/>
                  <a:pt x="82855" y="35268"/>
                </a:cubicBezTo>
                <a:cubicBezTo>
                  <a:pt x="83426" y="35585"/>
                  <a:pt x="83248" y="35864"/>
                  <a:pt x="83096" y="36157"/>
                </a:cubicBezTo>
                <a:lnTo>
                  <a:pt x="80848" y="40081"/>
                </a:lnTo>
                <a:cubicBezTo>
                  <a:pt x="80670" y="40373"/>
                  <a:pt x="80518" y="40665"/>
                  <a:pt x="79946" y="40335"/>
                </a:cubicBezTo>
                <a:cubicBezTo>
                  <a:pt x="79387" y="40005"/>
                  <a:pt x="79527" y="39725"/>
                  <a:pt x="79705" y="39421"/>
                </a:cubicBezTo>
                <a:close/>
                <a:moveTo>
                  <a:pt x="80454" y="44386"/>
                </a:moveTo>
                <a:cubicBezTo>
                  <a:pt x="80467" y="44069"/>
                  <a:pt x="80480" y="43726"/>
                  <a:pt x="81153" y="43764"/>
                </a:cubicBezTo>
                <a:cubicBezTo>
                  <a:pt x="81800" y="43802"/>
                  <a:pt x="81788" y="44132"/>
                  <a:pt x="81775" y="44450"/>
                </a:cubicBezTo>
                <a:lnTo>
                  <a:pt x="81585" y="48018"/>
                </a:lnTo>
                <a:cubicBezTo>
                  <a:pt x="81585" y="48120"/>
                  <a:pt x="81457" y="48361"/>
                  <a:pt x="81331" y="48476"/>
                </a:cubicBezTo>
                <a:cubicBezTo>
                  <a:pt x="81737" y="48844"/>
                  <a:pt x="81534" y="49085"/>
                  <a:pt x="81356" y="49326"/>
                </a:cubicBezTo>
                <a:cubicBezTo>
                  <a:pt x="80886" y="49911"/>
                  <a:pt x="79819" y="52019"/>
                  <a:pt x="78918" y="51295"/>
                </a:cubicBezTo>
                <a:cubicBezTo>
                  <a:pt x="78422" y="50889"/>
                  <a:pt x="78625" y="50635"/>
                  <a:pt x="78829" y="50368"/>
                </a:cubicBezTo>
                <a:lnTo>
                  <a:pt x="79387" y="49669"/>
                </a:lnTo>
                <a:cubicBezTo>
                  <a:pt x="79019" y="49898"/>
                  <a:pt x="78435" y="50381"/>
                  <a:pt x="78016" y="50317"/>
                </a:cubicBezTo>
                <a:lnTo>
                  <a:pt x="77178" y="50165"/>
                </a:lnTo>
                <a:lnTo>
                  <a:pt x="76822" y="52387"/>
                </a:lnTo>
                <a:cubicBezTo>
                  <a:pt x="76822" y="52400"/>
                  <a:pt x="76822" y="52425"/>
                  <a:pt x="76797" y="52438"/>
                </a:cubicBezTo>
                <a:cubicBezTo>
                  <a:pt x="76835" y="52489"/>
                  <a:pt x="76860" y="52552"/>
                  <a:pt x="76885" y="52641"/>
                </a:cubicBezTo>
                <a:cubicBezTo>
                  <a:pt x="77089" y="53263"/>
                  <a:pt x="76784" y="53365"/>
                  <a:pt x="76466" y="53467"/>
                </a:cubicBezTo>
                <a:lnTo>
                  <a:pt x="75844" y="53683"/>
                </a:lnTo>
                <a:lnTo>
                  <a:pt x="76149" y="58217"/>
                </a:lnTo>
                <a:cubicBezTo>
                  <a:pt x="76987" y="58636"/>
                  <a:pt x="79895" y="59791"/>
                  <a:pt x="80594" y="61176"/>
                </a:cubicBezTo>
                <a:cubicBezTo>
                  <a:pt x="80289" y="61772"/>
                  <a:pt x="79997" y="61620"/>
                  <a:pt x="79705" y="61468"/>
                </a:cubicBezTo>
                <a:lnTo>
                  <a:pt x="76263" y="59741"/>
                </a:lnTo>
                <a:lnTo>
                  <a:pt x="74714" y="61023"/>
                </a:lnTo>
                <a:cubicBezTo>
                  <a:pt x="74638" y="62496"/>
                  <a:pt x="73977" y="64351"/>
                  <a:pt x="73634" y="65798"/>
                </a:cubicBezTo>
                <a:cubicBezTo>
                  <a:pt x="73571" y="66116"/>
                  <a:pt x="73164" y="66357"/>
                  <a:pt x="72860" y="66281"/>
                </a:cubicBezTo>
                <a:cubicBezTo>
                  <a:pt x="70688" y="65811"/>
                  <a:pt x="70078" y="64325"/>
                  <a:pt x="71463" y="64630"/>
                </a:cubicBezTo>
                <a:lnTo>
                  <a:pt x="72504" y="64871"/>
                </a:lnTo>
                <a:lnTo>
                  <a:pt x="73279" y="61455"/>
                </a:lnTo>
                <a:cubicBezTo>
                  <a:pt x="73266" y="61417"/>
                  <a:pt x="73241" y="61392"/>
                  <a:pt x="73228" y="61379"/>
                </a:cubicBezTo>
                <a:cubicBezTo>
                  <a:pt x="72682" y="60693"/>
                  <a:pt x="69799" y="58077"/>
                  <a:pt x="70815" y="57277"/>
                </a:cubicBezTo>
                <a:cubicBezTo>
                  <a:pt x="71793" y="57493"/>
                  <a:pt x="73330" y="59398"/>
                  <a:pt x="73837" y="60033"/>
                </a:cubicBezTo>
                <a:lnTo>
                  <a:pt x="75044" y="59055"/>
                </a:lnTo>
                <a:cubicBezTo>
                  <a:pt x="74358" y="58166"/>
                  <a:pt x="74561" y="54457"/>
                  <a:pt x="74485" y="53263"/>
                </a:cubicBezTo>
                <a:cubicBezTo>
                  <a:pt x="74460" y="53009"/>
                  <a:pt x="74688" y="52679"/>
                  <a:pt x="74930" y="52590"/>
                </a:cubicBezTo>
                <a:lnTo>
                  <a:pt x="75489" y="52400"/>
                </a:lnTo>
                <a:cubicBezTo>
                  <a:pt x="75489" y="52324"/>
                  <a:pt x="75514" y="52260"/>
                  <a:pt x="75527" y="52171"/>
                </a:cubicBezTo>
                <a:lnTo>
                  <a:pt x="75971" y="49276"/>
                </a:lnTo>
                <a:cubicBezTo>
                  <a:pt x="76047" y="48946"/>
                  <a:pt x="76428" y="48666"/>
                  <a:pt x="76746" y="48730"/>
                </a:cubicBezTo>
                <a:lnTo>
                  <a:pt x="77990" y="48971"/>
                </a:lnTo>
                <a:lnTo>
                  <a:pt x="80289" y="47599"/>
                </a:lnTo>
                <a:close/>
                <a:moveTo>
                  <a:pt x="68986" y="67132"/>
                </a:moveTo>
                <a:cubicBezTo>
                  <a:pt x="69164" y="66167"/>
                  <a:pt x="73228" y="69062"/>
                  <a:pt x="73558" y="69748"/>
                </a:cubicBezTo>
                <a:cubicBezTo>
                  <a:pt x="73634" y="69837"/>
                  <a:pt x="73685" y="69939"/>
                  <a:pt x="73698" y="70040"/>
                </a:cubicBezTo>
                <a:lnTo>
                  <a:pt x="75006" y="71691"/>
                </a:lnTo>
                <a:cubicBezTo>
                  <a:pt x="75044" y="71729"/>
                  <a:pt x="75146" y="71971"/>
                  <a:pt x="75158" y="72021"/>
                </a:cubicBezTo>
                <a:lnTo>
                  <a:pt x="75425" y="74346"/>
                </a:lnTo>
                <a:cubicBezTo>
                  <a:pt x="75450" y="74688"/>
                  <a:pt x="75514" y="75006"/>
                  <a:pt x="74853" y="75082"/>
                </a:cubicBezTo>
                <a:cubicBezTo>
                  <a:pt x="74193" y="75171"/>
                  <a:pt x="74155" y="74828"/>
                  <a:pt x="74104" y="74511"/>
                </a:cubicBezTo>
                <a:lnTo>
                  <a:pt x="73850" y="72364"/>
                </a:lnTo>
                <a:lnTo>
                  <a:pt x="72936" y="71183"/>
                </a:lnTo>
                <a:lnTo>
                  <a:pt x="71399" y="72313"/>
                </a:lnTo>
                <a:lnTo>
                  <a:pt x="70815" y="73914"/>
                </a:lnTo>
                <a:cubicBezTo>
                  <a:pt x="70713" y="74218"/>
                  <a:pt x="70586" y="74536"/>
                  <a:pt x="69964" y="74295"/>
                </a:cubicBezTo>
                <a:cubicBezTo>
                  <a:pt x="69342" y="74079"/>
                  <a:pt x="69456" y="73774"/>
                  <a:pt x="69583" y="73457"/>
                </a:cubicBezTo>
                <a:lnTo>
                  <a:pt x="70231" y="71691"/>
                </a:lnTo>
                <a:cubicBezTo>
                  <a:pt x="70256" y="71640"/>
                  <a:pt x="70408" y="71412"/>
                  <a:pt x="70447" y="71386"/>
                </a:cubicBezTo>
                <a:lnTo>
                  <a:pt x="72072" y="70154"/>
                </a:lnTo>
                <a:close/>
                <a:moveTo>
                  <a:pt x="81115" y="69570"/>
                </a:moveTo>
                <a:cubicBezTo>
                  <a:pt x="81064" y="69240"/>
                  <a:pt x="81026" y="68910"/>
                  <a:pt x="81686" y="68821"/>
                </a:cubicBezTo>
                <a:cubicBezTo>
                  <a:pt x="82321" y="68732"/>
                  <a:pt x="82385" y="69062"/>
                  <a:pt x="82423" y="69392"/>
                </a:cubicBezTo>
                <a:lnTo>
                  <a:pt x="82905" y="72961"/>
                </a:lnTo>
                <a:lnTo>
                  <a:pt x="83439" y="72047"/>
                </a:lnTo>
                <a:cubicBezTo>
                  <a:pt x="83616" y="71755"/>
                  <a:pt x="83756" y="71463"/>
                  <a:pt x="84328" y="71805"/>
                </a:cubicBezTo>
                <a:cubicBezTo>
                  <a:pt x="84899" y="72123"/>
                  <a:pt x="84747" y="72415"/>
                  <a:pt x="84582" y="72695"/>
                </a:cubicBezTo>
                <a:lnTo>
                  <a:pt x="83096" y="75323"/>
                </a:lnTo>
                <a:cubicBezTo>
                  <a:pt x="82791" y="75831"/>
                  <a:pt x="81940" y="75666"/>
                  <a:pt x="81864" y="75069"/>
                </a:cubicBezTo>
                <a:close/>
                <a:moveTo>
                  <a:pt x="85585" y="72428"/>
                </a:moveTo>
                <a:cubicBezTo>
                  <a:pt x="85420" y="72136"/>
                  <a:pt x="85255" y="71856"/>
                  <a:pt x="85826" y="71526"/>
                </a:cubicBezTo>
                <a:cubicBezTo>
                  <a:pt x="86385" y="71196"/>
                  <a:pt x="86550" y="71488"/>
                  <a:pt x="86728" y="71767"/>
                </a:cubicBezTo>
                <a:lnTo>
                  <a:pt x="88811" y="75362"/>
                </a:lnTo>
                <a:lnTo>
                  <a:pt x="89573" y="73774"/>
                </a:lnTo>
                <a:cubicBezTo>
                  <a:pt x="89725" y="73469"/>
                  <a:pt x="89852" y="73164"/>
                  <a:pt x="90462" y="73457"/>
                </a:cubicBezTo>
                <a:cubicBezTo>
                  <a:pt x="91046" y="73736"/>
                  <a:pt x="90906" y="74041"/>
                  <a:pt x="90767" y="74346"/>
                </a:cubicBezTo>
                <a:lnTo>
                  <a:pt x="89446" y="77063"/>
                </a:lnTo>
                <a:cubicBezTo>
                  <a:pt x="89230" y="77508"/>
                  <a:pt x="88531" y="77546"/>
                  <a:pt x="88290" y="77101"/>
                </a:cubicBezTo>
                <a:close/>
                <a:moveTo>
                  <a:pt x="91770" y="73101"/>
                </a:moveTo>
                <a:cubicBezTo>
                  <a:pt x="91694" y="72783"/>
                  <a:pt x="91579" y="72453"/>
                  <a:pt x="92227" y="72288"/>
                </a:cubicBezTo>
                <a:cubicBezTo>
                  <a:pt x="92862" y="72123"/>
                  <a:pt x="92951" y="72441"/>
                  <a:pt x="93040" y="72771"/>
                </a:cubicBezTo>
                <a:lnTo>
                  <a:pt x="93459" y="74295"/>
                </a:lnTo>
                <a:lnTo>
                  <a:pt x="93942" y="73063"/>
                </a:lnTo>
                <a:cubicBezTo>
                  <a:pt x="94069" y="72771"/>
                  <a:pt x="94183" y="72453"/>
                  <a:pt x="94780" y="72695"/>
                </a:cubicBezTo>
                <a:cubicBezTo>
                  <a:pt x="95415" y="72936"/>
                  <a:pt x="95288" y="73241"/>
                  <a:pt x="95161" y="73558"/>
                </a:cubicBezTo>
                <a:lnTo>
                  <a:pt x="93942" y="76632"/>
                </a:lnTo>
                <a:cubicBezTo>
                  <a:pt x="93726" y="77190"/>
                  <a:pt x="92849" y="77139"/>
                  <a:pt x="92697" y="76581"/>
                </a:cubicBezTo>
                <a:close/>
                <a:moveTo>
                  <a:pt x="96304" y="74079"/>
                </a:moveTo>
                <a:cubicBezTo>
                  <a:pt x="96151" y="73774"/>
                  <a:pt x="95999" y="73495"/>
                  <a:pt x="96596" y="73177"/>
                </a:cubicBezTo>
                <a:cubicBezTo>
                  <a:pt x="97180" y="72885"/>
                  <a:pt x="97332" y="73177"/>
                  <a:pt x="97460" y="73469"/>
                </a:cubicBezTo>
                <a:lnTo>
                  <a:pt x="98730" y="75933"/>
                </a:lnTo>
                <a:lnTo>
                  <a:pt x="99276" y="74803"/>
                </a:lnTo>
                <a:cubicBezTo>
                  <a:pt x="99491" y="74346"/>
                  <a:pt x="100165" y="74307"/>
                  <a:pt x="100431" y="74739"/>
                </a:cubicBezTo>
                <a:lnTo>
                  <a:pt x="101371" y="76238"/>
                </a:lnTo>
                <a:lnTo>
                  <a:pt x="101257" y="74663"/>
                </a:lnTo>
                <a:cubicBezTo>
                  <a:pt x="101219" y="74041"/>
                  <a:pt x="102120" y="73736"/>
                  <a:pt x="102476" y="74244"/>
                </a:cubicBezTo>
                <a:lnTo>
                  <a:pt x="105918" y="79299"/>
                </a:lnTo>
                <a:cubicBezTo>
                  <a:pt x="106108" y="79565"/>
                  <a:pt x="106299" y="79832"/>
                  <a:pt x="105753" y="80213"/>
                </a:cubicBezTo>
                <a:cubicBezTo>
                  <a:pt x="105219" y="80581"/>
                  <a:pt x="105029" y="80314"/>
                  <a:pt x="104826" y="80048"/>
                </a:cubicBezTo>
                <a:lnTo>
                  <a:pt x="102730" y="76987"/>
                </a:lnTo>
                <a:lnTo>
                  <a:pt x="102870" y="78778"/>
                </a:lnTo>
                <a:cubicBezTo>
                  <a:pt x="102908" y="79400"/>
                  <a:pt x="101981" y="79705"/>
                  <a:pt x="101638" y="79184"/>
                </a:cubicBezTo>
                <a:lnTo>
                  <a:pt x="99949" y="76454"/>
                </a:lnTo>
                <a:lnTo>
                  <a:pt x="99352" y="77698"/>
                </a:lnTo>
                <a:cubicBezTo>
                  <a:pt x="99110" y="78194"/>
                  <a:pt x="98412" y="78194"/>
                  <a:pt x="98158" y="77711"/>
                </a:cubicBezTo>
                <a:close/>
                <a:moveTo>
                  <a:pt x="82296" y="45771"/>
                </a:moveTo>
                <a:cubicBezTo>
                  <a:pt x="82194" y="46088"/>
                  <a:pt x="82105" y="46405"/>
                  <a:pt x="81470" y="46215"/>
                </a:cubicBezTo>
                <a:cubicBezTo>
                  <a:pt x="80848" y="46037"/>
                  <a:pt x="80937" y="45720"/>
                  <a:pt x="81026" y="45402"/>
                </a:cubicBezTo>
                <a:cubicBezTo>
                  <a:pt x="82080" y="41808"/>
                  <a:pt x="84328" y="39459"/>
                  <a:pt x="87617" y="38227"/>
                </a:cubicBezTo>
                <a:cubicBezTo>
                  <a:pt x="89725" y="37452"/>
                  <a:pt x="92265" y="37134"/>
                  <a:pt x="95199" y="37249"/>
                </a:cubicBezTo>
                <a:lnTo>
                  <a:pt x="95135" y="37249"/>
                </a:lnTo>
                <a:cubicBezTo>
                  <a:pt x="93154" y="36931"/>
                  <a:pt x="90690" y="36944"/>
                  <a:pt x="87566" y="37439"/>
                </a:cubicBezTo>
                <a:cubicBezTo>
                  <a:pt x="87236" y="37477"/>
                  <a:pt x="86906" y="37528"/>
                  <a:pt x="86804" y="36880"/>
                </a:cubicBezTo>
                <a:cubicBezTo>
                  <a:pt x="86715" y="36220"/>
                  <a:pt x="87045" y="36169"/>
                  <a:pt x="87363" y="36118"/>
                </a:cubicBezTo>
                <a:cubicBezTo>
                  <a:pt x="90640" y="35623"/>
                  <a:pt x="93230" y="35610"/>
                  <a:pt x="95326" y="35928"/>
                </a:cubicBezTo>
                <a:cubicBezTo>
                  <a:pt x="97460" y="36284"/>
                  <a:pt x="99085" y="36995"/>
                  <a:pt x="100381" y="37922"/>
                </a:cubicBezTo>
                <a:cubicBezTo>
                  <a:pt x="100889" y="38290"/>
                  <a:pt x="100507" y="39217"/>
                  <a:pt x="99898" y="39116"/>
                </a:cubicBezTo>
                <a:cubicBezTo>
                  <a:pt x="95021" y="38278"/>
                  <a:pt x="91046" y="38354"/>
                  <a:pt x="88074" y="39471"/>
                </a:cubicBezTo>
                <a:cubicBezTo>
                  <a:pt x="85191" y="40551"/>
                  <a:pt x="83235" y="42621"/>
                  <a:pt x="82296" y="45771"/>
                </a:cubicBezTo>
                <a:moveTo>
                  <a:pt x="101917" y="32702"/>
                </a:moveTo>
                <a:cubicBezTo>
                  <a:pt x="102159" y="32905"/>
                  <a:pt x="102412" y="33121"/>
                  <a:pt x="102019" y="33629"/>
                </a:cubicBezTo>
                <a:cubicBezTo>
                  <a:pt x="101600" y="34150"/>
                  <a:pt x="101346" y="33934"/>
                  <a:pt x="101092" y="33731"/>
                </a:cubicBezTo>
                <a:cubicBezTo>
                  <a:pt x="99377" y="32347"/>
                  <a:pt x="96977" y="31991"/>
                  <a:pt x="94094" y="32385"/>
                </a:cubicBezTo>
                <a:cubicBezTo>
                  <a:pt x="91097" y="32778"/>
                  <a:pt x="87617" y="33985"/>
                  <a:pt x="83807" y="35699"/>
                </a:cubicBezTo>
                <a:cubicBezTo>
                  <a:pt x="83388" y="35877"/>
                  <a:pt x="82880" y="35572"/>
                  <a:pt x="82867" y="35103"/>
                </a:cubicBezTo>
                <a:cubicBezTo>
                  <a:pt x="82867" y="34836"/>
                  <a:pt x="82829" y="34506"/>
                  <a:pt x="82816" y="34163"/>
                </a:cubicBezTo>
                <a:cubicBezTo>
                  <a:pt x="82715" y="32778"/>
                  <a:pt x="82601" y="31381"/>
                  <a:pt x="83299" y="29934"/>
                </a:cubicBezTo>
                <a:cubicBezTo>
                  <a:pt x="83464" y="29642"/>
                  <a:pt x="83591" y="29337"/>
                  <a:pt x="84188" y="29616"/>
                </a:cubicBezTo>
                <a:cubicBezTo>
                  <a:pt x="84785" y="29908"/>
                  <a:pt x="84658" y="30213"/>
                  <a:pt x="84506" y="30492"/>
                </a:cubicBezTo>
                <a:cubicBezTo>
                  <a:pt x="83959" y="31648"/>
                  <a:pt x="84048" y="32855"/>
                  <a:pt x="84137" y="34061"/>
                </a:cubicBezTo>
                <a:lnTo>
                  <a:pt x="84137" y="34099"/>
                </a:lnTo>
                <a:cubicBezTo>
                  <a:pt x="87719" y="32550"/>
                  <a:pt x="91033" y="31458"/>
                  <a:pt x="93916" y="31064"/>
                </a:cubicBezTo>
                <a:cubicBezTo>
                  <a:pt x="97142" y="30619"/>
                  <a:pt x="99873" y="31064"/>
                  <a:pt x="101917" y="32702"/>
                </a:cubicBezTo>
              </a:path>
            </a:pathLst>
          </a:custGeom>
          <a:solidFill>
            <a:srgbClr val="F5C03A">
              <a:alpha val="100000"/>
            </a:srgbClr>
          </a:solidFill>
          <a:ln w="49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Freeform 750"/>
          <p:cNvSpPr/>
          <p:nvPr/>
        </p:nvSpPr>
        <p:spPr>
          <a:xfrm rot="0" flipH="0" flipV="0">
            <a:off x="2792418" y="3038957"/>
            <a:ext cx="357999" cy="131126"/>
          </a:xfrm>
          <a:custGeom>
            <a:pathLst>
              <a:path w="357999" h="131126">
                <a:moveTo>
                  <a:pt x="172262" y="127685"/>
                </a:moveTo>
                <a:cubicBezTo>
                  <a:pt x="177875" y="121247"/>
                  <a:pt x="184288" y="115011"/>
                  <a:pt x="191705" y="109055"/>
                </a:cubicBezTo>
                <a:cubicBezTo>
                  <a:pt x="199109" y="103098"/>
                  <a:pt x="207504" y="97409"/>
                  <a:pt x="217067" y="92011"/>
                </a:cubicBezTo>
                <a:lnTo>
                  <a:pt x="217702" y="93180"/>
                </a:lnTo>
                <a:cubicBezTo>
                  <a:pt x="208215" y="98514"/>
                  <a:pt x="199884" y="104178"/>
                  <a:pt x="192531" y="110083"/>
                </a:cubicBezTo>
                <a:cubicBezTo>
                  <a:pt x="185177" y="116001"/>
                  <a:pt x="178815" y="122174"/>
                  <a:pt x="173239" y="128535"/>
                </a:cubicBezTo>
                <a:lnTo>
                  <a:pt x="172262" y="127685"/>
                </a:lnTo>
                <a:close/>
                <a:moveTo>
                  <a:pt x="315149" y="44056"/>
                </a:moveTo>
                <a:cubicBezTo>
                  <a:pt x="316330" y="43370"/>
                  <a:pt x="317613" y="42646"/>
                  <a:pt x="318959" y="41897"/>
                </a:cubicBezTo>
                <a:lnTo>
                  <a:pt x="319391" y="41668"/>
                </a:lnTo>
                <a:lnTo>
                  <a:pt x="319632" y="41224"/>
                </a:lnTo>
                <a:cubicBezTo>
                  <a:pt x="319823" y="40868"/>
                  <a:pt x="320026" y="40525"/>
                  <a:pt x="320255" y="40233"/>
                </a:cubicBezTo>
                <a:cubicBezTo>
                  <a:pt x="320699" y="40970"/>
                  <a:pt x="321029" y="41605"/>
                  <a:pt x="321144" y="41960"/>
                </a:cubicBezTo>
                <a:cubicBezTo>
                  <a:pt x="321334" y="42646"/>
                  <a:pt x="321588" y="43548"/>
                  <a:pt x="321918" y="44246"/>
                </a:cubicBezTo>
                <a:cubicBezTo>
                  <a:pt x="321639" y="44742"/>
                  <a:pt x="321398" y="45263"/>
                  <a:pt x="321182" y="45859"/>
                </a:cubicBezTo>
                <a:cubicBezTo>
                  <a:pt x="320255" y="45402"/>
                  <a:pt x="319391" y="45364"/>
                  <a:pt x="318616" y="45720"/>
                </a:cubicBezTo>
                <a:lnTo>
                  <a:pt x="318604" y="45720"/>
                </a:lnTo>
                <a:cubicBezTo>
                  <a:pt x="317664" y="46177"/>
                  <a:pt x="317067" y="47155"/>
                  <a:pt x="316826" y="48666"/>
                </a:cubicBezTo>
                <a:cubicBezTo>
                  <a:pt x="316216" y="48666"/>
                  <a:pt x="315644" y="48717"/>
                  <a:pt x="315098" y="48818"/>
                </a:cubicBezTo>
                <a:cubicBezTo>
                  <a:pt x="315454" y="47409"/>
                  <a:pt x="315543" y="45732"/>
                  <a:pt x="315543" y="44932"/>
                </a:cubicBezTo>
                <a:cubicBezTo>
                  <a:pt x="315543" y="44691"/>
                  <a:pt x="315403" y="44374"/>
                  <a:pt x="315149" y="44056"/>
                </a:cubicBezTo>
                <a:close/>
                <a:moveTo>
                  <a:pt x="329602" y="38036"/>
                </a:moveTo>
                <a:lnTo>
                  <a:pt x="329996" y="36982"/>
                </a:lnTo>
                <a:cubicBezTo>
                  <a:pt x="331037" y="34074"/>
                  <a:pt x="333818" y="32778"/>
                  <a:pt x="336587" y="31496"/>
                </a:cubicBezTo>
                <a:cubicBezTo>
                  <a:pt x="337120" y="31242"/>
                  <a:pt x="336155" y="31699"/>
                  <a:pt x="337146" y="31242"/>
                </a:cubicBezTo>
                <a:lnTo>
                  <a:pt x="337616" y="31000"/>
                </a:lnTo>
                <a:lnTo>
                  <a:pt x="337869" y="30581"/>
                </a:lnTo>
                <a:cubicBezTo>
                  <a:pt x="338403" y="29705"/>
                  <a:pt x="339000" y="29095"/>
                  <a:pt x="339698" y="28930"/>
                </a:cubicBezTo>
                <a:cubicBezTo>
                  <a:pt x="340409" y="28740"/>
                  <a:pt x="341375" y="28943"/>
                  <a:pt x="342670" y="29667"/>
                </a:cubicBezTo>
                <a:cubicBezTo>
                  <a:pt x="343457" y="30734"/>
                  <a:pt x="344232" y="32220"/>
                  <a:pt x="344804" y="34150"/>
                </a:cubicBezTo>
                <a:lnTo>
                  <a:pt x="344969" y="34658"/>
                </a:lnTo>
                <a:cubicBezTo>
                  <a:pt x="343686" y="33617"/>
                  <a:pt x="342619" y="33490"/>
                  <a:pt x="341667" y="34074"/>
                </a:cubicBezTo>
                <a:cubicBezTo>
                  <a:pt x="340689" y="34683"/>
                  <a:pt x="340168" y="36030"/>
                  <a:pt x="339825" y="37884"/>
                </a:cubicBezTo>
                <a:cubicBezTo>
                  <a:pt x="337730" y="34861"/>
                  <a:pt x="335977" y="34404"/>
                  <a:pt x="334428" y="35649"/>
                </a:cubicBezTo>
                <a:cubicBezTo>
                  <a:pt x="333259" y="36576"/>
                  <a:pt x="332561" y="38811"/>
                  <a:pt x="332078" y="41668"/>
                </a:cubicBezTo>
                <a:cubicBezTo>
                  <a:pt x="331748" y="41325"/>
                  <a:pt x="331494" y="41033"/>
                  <a:pt x="331405" y="40881"/>
                </a:cubicBezTo>
                <a:cubicBezTo>
                  <a:pt x="331240" y="40563"/>
                  <a:pt x="330161" y="40259"/>
                  <a:pt x="330161" y="39636"/>
                </a:cubicBezTo>
                <a:cubicBezTo>
                  <a:pt x="330161" y="39459"/>
                  <a:pt x="329945" y="38849"/>
                  <a:pt x="329602" y="38036"/>
                </a:cubicBezTo>
                <a:close/>
                <a:moveTo>
                  <a:pt x="339355" y="74726"/>
                </a:moveTo>
                <a:cubicBezTo>
                  <a:pt x="340295" y="73672"/>
                  <a:pt x="341222" y="72390"/>
                  <a:pt x="342060" y="70980"/>
                </a:cubicBezTo>
                <a:cubicBezTo>
                  <a:pt x="342924" y="72326"/>
                  <a:pt x="343991" y="72847"/>
                  <a:pt x="345299" y="72529"/>
                </a:cubicBezTo>
                <a:cubicBezTo>
                  <a:pt x="345731" y="72415"/>
                  <a:pt x="346188" y="72161"/>
                  <a:pt x="346620" y="71767"/>
                </a:cubicBezTo>
                <a:cubicBezTo>
                  <a:pt x="346696" y="72618"/>
                  <a:pt x="346810" y="73368"/>
                  <a:pt x="346988" y="74015"/>
                </a:cubicBezTo>
                <a:cubicBezTo>
                  <a:pt x="347941" y="77317"/>
                  <a:pt x="349871" y="78308"/>
                  <a:pt x="353567" y="75222"/>
                </a:cubicBezTo>
                <a:lnTo>
                  <a:pt x="353668" y="75120"/>
                </a:lnTo>
                <a:cubicBezTo>
                  <a:pt x="355053" y="73774"/>
                  <a:pt x="356119" y="72326"/>
                  <a:pt x="356932" y="70815"/>
                </a:cubicBezTo>
                <a:cubicBezTo>
                  <a:pt x="356691" y="71691"/>
                  <a:pt x="356399" y="72618"/>
                  <a:pt x="356043" y="73558"/>
                </a:cubicBezTo>
                <a:lnTo>
                  <a:pt x="354202" y="78384"/>
                </a:lnTo>
                <a:cubicBezTo>
                  <a:pt x="352830" y="79006"/>
                  <a:pt x="351573" y="80759"/>
                  <a:pt x="350062" y="80759"/>
                </a:cubicBezTo>
                <a:cubicBezTo>
                  <a:pt x="347572" y="80759"/>
                  <a:pt x="348512" y="75311"/>
                  <a:pt x="341667" y="75311"/>
                </a:cubicBezTo>
                <a:cubicBezTo>
                  <a:pt x="341248" y="75311"/>
                  <a:pt x="340346" y="75069"/>
                  <a:pt x="339355" y="74726"/>
                </a:cubicBezTo>
                <a:close/>
                <a:moveTo>
                  <a:pt x="354367" y="78346"/>
                </a:moveTo>
                <a:lnTo>
                  <a:pt x="357999" y="75933"/>
                </a:lnTo>
                <a:cubicBezTo>
                  <a:pt x="357351" y="76708"/>
                  <a:pt x="356602" y="77495"/>
                  <a:pt x="355662" y="78270"/>
                </a:cubicBezTo>
                <a:lnTo>
                  <a:pt x="355649" y="78270"/>
                </a:lnTo>
                <a:cubicBezTo>
                  <a:pt x="355192" y="78117"/>
                  <a:pt x="354773" y="78181"/>
                  <a:pt x="354367" y="78346"/>
                </a:cubicBezTo>
                <a:close/>
                <a:moveTo>
                  <a:pt x="288555" y="75946"/>
                </a:moveTo>
                <a:cubicBezTo>
                  <a:pt x="288454" y="75984"/>
                  <a:pt x="288378" y="76035"/>
                  <a:pt x="288314" y="76085"/>
                </a:cubicBezTo>
                <a:cubicBezTo>
                  <a:pt x="287857" y="76555"/>
                  <a:pt x="285215" y="77482"/>
                  <a:pt x="285215" y="78892"/>
                </a:cubicBezTo>
                <a:cubicBezTo>
                  <a:pt x="285215" y="79819"/>
                  <a:pt x="284593" y="81381"/>
                  <a:pt x="284593" y="79349"/>
                </a:cubicBezTo>
                <a:cubicBezTo>
                  <a:pt x="284593" y="78727"/>
                  <a:pt x="283336" y="76555"/>
                  <a:pt x="283031" y="76403"/>
                </a:cubicBezTo>
                <a:cubicBezTo>
                  <a:pt x="282091" y="75933"/>
                  <a:pt x="281799" y="76085"/>
                  <a:pt x="282713" y="75158"/>
                </a:cubicBezTo>
                <a:cubicBezTo>
                  <a:pt x="283374" y="74498"/>
                  <a:pt x="283564" y="72987"/>
                  <a:pt x="283577" y="71666"/>
                </a:cubicBezTo>
                <a:cubicBezTo>
                  <a:pt x="283628" y="72174"/>
                  <a:pt x="283666" y="72695"/>
                  <a:pt x="283717" y="73177"/>
                </a:cubicBezTo>
                <a:cubicBezTo>
                  <a:pt x="285126" y="74218"/>
                  <a:pt x="286727" y="75133"/>
                  <a:pt x="288555" y="75946"/>
                </a:cubicBezTo>
                <a:close/>
                <a:moveTo>
                  <a:pt x="235279" y="88074"/>
                </a:moveTo>
                <a:cubicBezTo>
                  <a:pt x="229564" y="101816"/>
                  <a:pt x="224878" y="113576"/>
                  <a:pt x="224852" y="119850"/>
                </a:cubicBezTo>
                <a:cubicBezTo>
                  <a:pt x="223658" y="118160"/>
                  <a:pt x="222528" y="116459"/>
                  <a:pt x="222376" y="114566"/>
                </a:cubicBezTo>
                <a:cubicBezTo>
                  <a:pt x="224497" y="111696"/>
                  <a:pt x="225843" y="109309"/>
                  <a:pt x="221741" y="110210"/>
                </a:cubicBezTo>
                <a:cubicBezTo>
                  <a:pt x="219467" y="109931"/>
                  <a:pt x="216686" y="110439"/>
                  <a:pt x="213968" y="110820"/>
                </a:cubicBezTo>
                <a:cubicBezTo>
                  <a:pt x="219417" y="108686"/>
                  <a:pt x="221169" y="103708"/>
                  <a:pt x="214438" y="104444"/>
                </a:cubicBezTo>
                <a:cubicBezTo>
                  <a:pt x="217791" y="103467"/>
                  <a:pt x="217169" y="102336"/>
                  <a:pt x="214743" y="101168"/>
                </a:cubicBezTo>
                <a:cubicBezTo>
                  <a:pt x="217245" y="101930"/>
                  <a:pt x="218261" y="101778"/>
                  <a:pt x="217867" y="100698"/>
                </a:cubicBezTo>
                <a:cubicBezTo>
                  <a:pt x="219036" y="100774"/>
                  <a:pt x="219696" y="99479"/>
                  <a:pt x="220039" y="97269"/>
                </a:cubicBezTo>
                <a:cubicBezTo>
                  <a:pt x="220280" y="98717"/>
                  <a:pt x="220560" y="100177"/>
                  <a:pt x="220801" y="101625"/>
                </a:cubicBezTo>
                <a:cubicBezTo>
                  <a:pt x="221969" y="100457"/>
                  <a:pt x="222769" y="98818"/>
                  <a:pt x="222681" y="96177"/>
                </a:cubicBezTo>
                <a:cubicBezTo>
                  <a:pt x="224344" y="95364"/>
                  <a:pt x="224547" y="94018"/>
                  <a:pt x="224547" y="92608"/>
                </a:cubicBezTo>
                <a:cubicBezTo>
                  <a:pt x="225970" y="92468"/>
                  <a:pt x="226986" y="94907"/>
                  <a:pt x="227964" y="97891"/>
                </a:cubicBezTo>
                <a:cubicBezTo>
                  <a:pt x="228700" y="96304"/>
                  <a:pt x="229208" y="94539"/>
                  <a:pt x="228916" y="92138"/>
                </a:cubicBezTo>
                <a:cubicBezTo>
                  <a:pt x="229640" y="92062"/>
                  <a:pt x="230351" y="93281"/>
                  <a:pt x="231088" y="95097"/>
                </a:cubicBezTo>
                <a:cubicBezTo>
                  <a:pt x="231037" y="93573"/>
                  <a:pt x="231278" y="92189"/>
                  <a:pt x="231850" y="90894"/>
                </a:cubicBezTo>
                <a:cubicBezTo>
                  <a:pt x="232853" y="91008"/>
                  <a:pt x="232739" y="91694"/>
                  <a:pt x="232472" y="92430"/>
                </a:cubicBezTo>
                <a:cubicBezTo>
                  <a:pt x="233399" y="90982"/>
                  <a:pt x="234352" y="89535"/>
                  <a:pt x="235279" y="88074"/>
                </a:cubicBezTo>
                <a:close/>
                <a:moveTo>
                  <a:pt x="190118" y="120497"/>
                </a:moveTo>
                <a:cubicBezTo>
                  <a:pt x="189826" y="120396"/>
                  <a:pt x="189495" y="120281"/>
                  <a:pt x="189699" y="119659"/>
                </a:cubicBezTo>
                <a:cubicBezTo>
                  <a:pt x="189889" y="119024"/>
                  <a:pt x="190207" y="119126"/>
                  <a:pt x="190524" y="119227"/>
                </a:cubicBezTo>
                <a:cubicBezTo>
                  <a:pt x="194575" y="120497"/>
                  <a:pt x="198690" y="121653"/>
                  <a:pt x="202996" y="122567"/>
                </a:cubicBezTo>
                <a:cubicBezTo>
                  <a:pt x="207275" y="123456"/>
                  <a:pt x="211733" y="124091"/>
                  <a:pt x="216496" y="124333"/>
                </a:cubicBezTo>
                <a:cubicBezTo>
                  <a:pt x="216826" y="124345"/>
                  <a:pt x="217156" y="124358"/>
                  <a:pt x="217118" y="125031"/>
                </a:cubicBezTo>
                <a:cubicBezTo>
                  <a:pt x="217080" y="125692"/>
                  <a:pt x="216750" y="125679"/>
                  <a:pt x="216432" y="125666"/>
                </a:cubicBezTo>
                <a:cubicBezTo>
                  <a:pt x="211619" y="125412"/>
                  <a:pt x="207085" y="124777"/>
                  <a:pt x="202716" y="123837"/>
                </a:cubicBezTo>
                <a:cubicBezTo>
                  <a:pt x="198360" y="122936"/>
                  <a:pt x="194207" y="121780"/>
                  <a:pt x="190118" y="120497"/>
                </a:cubicBezTo>
                <a:close/>
                <a:moveTo>
                  <a:pt x="193115" y="113576"/>
                </a:moveTo>
                <a:cubicBezTo>
                  <a:pt x="192823" y="113411"/>
                  <a:pt x="192531" y="113246"/>
                  <a:pt x="192874" y="112674"/>
                </a:cubicBezTo>
                <a:cubicBezTo>
                  <a:pt x="193178" y="112103"/>
                  <a:pt x="193483" y="112255"/>
                  <a:pt x="193763" y="112420"/>
                </a:cubicBezTo>
                <a:cubicBezTo>
                  <a:pt x="195782" y="113588"/>
                  <a:pt x="197814" y="114732"/>
                  <a:pt x="199846" y="115811"/>
                </a:cubicBezTo>
                <a:cubicBezTo>
                  <a:pt x="198347" y="114960"/>
                  <a:pt x="196874" y="114046"/>
                  <a:pt x="195414" y="113106"/>
                </a:cubicBezTo>
                <a:cubicBezTo>
                  <a:pt x="195147" y="112915"/>
                  <a:pt x="194855" y="112725"/>
                  <a:pt x="195223" y="112166"/>
                </a:cubicBezTo>
                <a:cubicBezTo>
                  <a:pt x="195579" y="111620"/>
                  <a:pt x="195845" y="111798"/>
                  <a:pt x="196137" y="111988"/>
                </a:cubicBezTo>
                <a:cubicBezTo>
                  <a:pt x="199097" y="113906"/>
                  <a:pt x="202119" y="115697"/>
                  <a:pt x="205231" y="117157"/>
                </a:cubicBezTo>
                <a:cubicBezTo>
                  <a:pt x="208329" y="118618"/>
                  <a:pt x="211530" y="119786"/>
                  <a:pt x="214870" y="120459"/>
                </a:cubicBezTo>
                <a:cubicBezTo>
                  <a:pt x="215200" y="120535"/>
                  <a:pt x="215518" y="120586"/>
                  <a:pt x="215403" y="121234"/>
                </a:cubicBezTo>
                <a:cubicBezTo>
                  <a:pt x="215378" y="121335"/>
                  <a:pt x="215353" y="121399"/>
                  <a:pt x="215327" y="121475"/>
                </a:cubicBezTo>
                <a:cubicBezTo>
                  <a:pt x="215467" y="121488"/>
                  <a:pt x="215619" y="121526"/>
                  <a:pt x="215772" y="121539"/>
                </a:cubicBezTo>
                <a:cubicBezTo>
                  <a:pt x="216115" y="121590"/>
                  <a:pt x="216432" y="121640"/>
                  <a:pt x="216343" y="122301"/>
                </a:cubicBezTo>
                <a:cubicBezTo>
                  <a:pt x="216242" y="122948"/>
                  <a:pt x="215911" y="122910"/>
                  <a:pt x="215581" y="122847"/>
                </a:cubicBezTo>
                <a:cubicBezTo>
                  <a:pt x="211555" y="122263"/>
                  <a:pt x="207707" y="120967"/>
                  <a:pt x="203986" y="119303"/>
                </a:cubicBezTo>
                <a:cubicBezTo>
                  <a:pt x="200265" y="117640"/>
                  <a:pt x="196671" y="115621"/>
                  <a:pt x="193115" y="113576"/>
                </a:cubicBezTo>
                <a:close/>
                <a:moveTo>
                  <a:pt x="207326" y="101981"/>
                </a:moveTo>
                <a:cubicBezTo>
                  <a:pt x="207072" y="101765"/>
                  <a:pt x="206818" y="101549"/>
                  <a:pt x="207263" y="101041"/>
                </a:cubicBezTo>
                <a:cubicBezTo>
                  <a:pt x="207669" y="100558"/>
                  <a:pt x="207923" y="100749"/>
                  <a:pt x="208177" y="100977"/>
                </a:cubicBezTo>
                <a:cubicBezTo>
                  <a:pt x="209536" y="102120"/>
                  <a:pt x="210869" y="102959"/>
                  <a:pt x="212267" y="103340"/>
                </a:cubicBezTo>
                <a:cubicBezTo>
                  <a:pt x="213625" y="103683"/>
                  <a:pt x="215010" y="103606"/>
                  <a:pt x="216470" y="102908"/>
                </a:cubicBezTo>
                <a:cubicBezTo>
                  <a:pt x="216788" y="102768"/>
                  <a:pt x="217080" y="102628"/>
                  <a:pt x="217372" y="103213"/>
                </a:cubicBezTo>
                <a:cubicBezTo>
                  <a:pt x="217639" y="103822"/>
                  <a:pt x="217359" y="103949"/>
                  <a:pt x="217054" y="104089"/>
                </a:cubicBezTo>
                <a:cubicBezTo>
                  <a:pt x="215289" y="104927"/>
                  <a:pt x="213587" y="105029"/>
                  <a:pt x="211936" y="104597"/>
                </a:cubicBezTo>
                <a:cubicBezTo>
                  <a:pt x="210336" y="104178"/>
                  <a:pt x="208799" y="103225"/>
                  <a:pt x="207326" y="101981"/>
                </a:cubicBezTo>
                <a:close/>
                <a:moveTo>
                  <a:pt x="210895" y="99898"/>
                </a:moveTo>
                <a:cubicBezTo>
                  <a:pt x="210615" y="99758"/>
                  <a:pt x="210298" y="99606"/>
                  <a:pt x="210577" y="99022"/>
                </a:cubicBezTo>
                <a:cubicBezTo>
                  <a:pt x="210857" y="98412"/>
                  <a:pt x="211149" y="98552"/>
                  <a:pt x="211441" y="98704"/>
                </a:cubicBezTo>
                <a:cubicBezTo>
                  <a:pt x="212317" y="99110"/>
                  <a:pt x="213206" y="99504"/>
                  <a:pt x="214057" y="99847"/>
                </a:cubicBezTo>
                <a:cubicBezTo>
                  <a:pt x="214908" y="100203"/>
                  <a:pt x="215721" y="100482"/>
                  <a:pt x="216458" y="100685"/>
                </a:cubicBezTo>
                <a:cubicBezTo>
                  <a:pt x="216788" y="100774"/>
                  <a:pt x="217105" y="100850"/>
                  <a:pt x="216940" y="101485"/>
                </a:cubicBezTo>
                <a:cubicBezTo>
                  <a:pt x="216788" y="102120"/>
                  <a:pt x="216458" y="102032"/>
                  <a:pt x="216140" y="101955"/>
                </a:cubicBezTo>
                <a:cubicBezTo>
                  <a:pt x="215315" y="101727"/>
                  <a:pt x="214438" y="101435"/>
                  <a:pt x="213562" y="101079"/>
                </a:cubicBezTo>
                <a:cubicBezTo>
                  <a:pt x="212711" y="100723"/>
                  <a:pt x="211797" y="100317"/>
                  <a:pt x="210895" y="99898"/>
                </a:cubicBezTo>
                <a:close/>
                <a:moveTo>
                  <a:pt x="214248" y="97371"/>
                </a:moveTo>
                <a:cubicBezTo>
                  <a:pt x="214019" y="97117"/>
                  <a:pt x="213816" y="96863"/>
                  <a:pt x="214337" y="96443"/>
                </a:cubicBezTo>
                <a:cubicBezTo>
                  <a:pt x="214857" y="96024"/>
                  <a:pt x="215048" y="96291"/>
                  <a:pt x="215264" y="96545"/>
                </a:cubicBezTo>
                <a:cubicBezTo>
                  <a:pt x="215810" y="97218"/>
                  <a:pt x="216407" y="97853"/>
                  <a:pt x="216978" y="98437"/>
                </a:cubicBezTo>
                <a:cubicBezTo>
                  <a:pt x="217575" y="98971"/>
                  <a:pt x="218185" y="99441"/>
                  <a:pt x="218807" y="99809"/>
                </a:cubicBezTo>
                <a:cubicBezTo>
                  <a:pt x="219099" y="99974"/>
                  <a:pt x="219379" y="100152"/>
                  <a:pt x="219061" y="100723"/>
                </a:cubicBezTo>
                <a:cubicBezTo>
                  <a:pt x="218718" y="101295"/>
                  <a:pt x="218439" y="101130"/>
                  <a:pt x="218147" y="100965"/>
                </a:cubicBezTo>
                <a:cubicBezTo>
                  <a:pt x="217435" y="100533"/>
                  <a:pt x="216737" y="99999"/>
                  <a:pt x="216077" y="99390"/>
                </a:cubicBezTo>
                <a:cubicBezTo>
                  <a:pt x="215454" y="98793"/>
                  <a:pt x="214832" y="98107"/>
                  <a:pt x="214248" y="97371"/>
                </a:cubicBezTo>
                <a:close/>
                <a:moveTo>
                  <a:pt x="191692" y="126250"/>
                </a:moveTo>
                <a:cubicBezTo>
                  <a:pt x="191375" y="126149"/>
                  <a:pt x="191070" y="126073"/>
                  <a:pt x="191248" y="125425"/>
                </a:cubicBezTo>
                <a:cubicBezTo>
                  <a:pt x="191438" y="124803"/>
                  <a:pt x="191756" y="124892"/>
                  <a:pt x="192086" y="124993"/>
                </a:cubicBezTo>
                <a:cubicBezTo>
                  <a:pt x="195871" y="126136"/>
                  <a:pt x="199706" y="127076"/>
                  <a:pt x="203580" y="127697"/>
                </a:cubicBezTo>
                <a:cubicBezTo>
                  <a:pt x="207440" y="128307"/>
                  <a:pt x="211365" y="128624"/>
                  <a:pt x="215353" y="128535"/>
                </a:cubicBezTo>
                <a:cubicBezTo>
                  <a:pt x="215696" y="128535"/>
                  <a:pt x="216000" y="128523"/>
                  <a:pt x="216026" y="129183"/>
                </a:cubicBezTo>
                <a:cubicBezTo>
                  <a:pt x="216038" y="129856"/>
                  <a:pt x="215708" y="129856"/>
                  <a:pt x="215391" y="129869"/>
                </a:cubicBezTo>
                <a:lnTo>
                  <a:pt x="214578" y="129869"/>
                </a:lnTo>
                <a:cubicBezTo>
                  <a:pt x="214718" y="129958"/>
                  <a:pt x="214781" y="130123"/>
                  <a:pt x="214781" y="130440"/>
                </a:cubicBezTo>
                <a:cubicBezTo>
                  <a:pt x="214781" y="131126"/>
                  <a:pt x="214451" y="131126"/>
                  <a:pt x="214121" y="131126"/>
                </a:cubicBezTo>
                <a:cubicBezTo>
                  <a:pt x="210819" y="131101"/>
                  <a:pt x="207466" y="130860"/>
                  <a:pt x="204088" y="130390"/>
                </a:cubicBezTo>
                <a:cubicBezTo>
                  <a:pt x="200722" y="129932"/>
                  <a:pt x="197319" y="129285"/>
                  <a:pt x="193915" y="128446"/>
                </a:cubicBezTo>
                <a:cubicBezTo>
                  <a:pt x="193597" y="128358"/>
                  <a:pt x="193267" y="128294"/>
                  <a:pt x="193420" y="127647"/>
                </a:cubicBezTo>
                <a:cubicBezTo>
                  <a:pt x="193585" y="127012"/>
                  <a:pt x="193902" y="127076"/>
                  <a:pt x="194220" y="127165"/>
                </a:cubicBezTo>
                <a:cubicBezTo>
                  <a:pt x="196696" y="127773"/>
                  <a:pt x="199147" y="128269"/>
                  <a:pt x="201598" y="128688"/>
                </a:cubicBezTo>
                <a:cubicBezTo>
                  <a:pt x="198258" y="128065"/>
                  <a:pt x="194956" y="127241"/>
                  <a:pt x="191692" y="126250"/>
                </a:cubicBezTo>
                <a:close/>
                <a:moveTo>
                  <a:pt x="252030" y="51981"/>
                </a:moveTo>
                <a:cubicBezTo>
                  <a:pt x="252259" y="51739"/>
                  <a:pt x="252462" y="51485"/>
                  <a:pt x="252970" y="51905"/>
                </a:cubicBezTo>
                <a:cubicBezTo>
                  <a:pt x="253491" y="52324"/>
                  <a:pt x="253262" y="52565"/>
                  <a:pt x="253046" y="52819"/>
                </a:cubicBezTo>
                <a:cubicBezTo>
                  <a:pt x="250849" y="55435"/>
                  <a:pt x="249046" y="58204"/>
                  <a:pt x="247788" y="61163"/>
                </a:cubicBezTo>
                <a:cubicBezTo>
                  <a:pt x="247649" y="61493"/>
                  <a:pt x="247484" y="61849"/>
                  <a:pt x="247344" y="62204"/>
                </a:cubicBezTo>
                <a:cubicBezTo>
                  <a:pt x="247382" y="62357"/>
                  <a:pt x="247318" y="62471"/>
                  <a:pt x="247217" y="62573"/>
                </a:cubicBezTo>
                <a:cubicBezTo>
                  <a:pt x="246290" y="65113"/>
                  <a:pt x="245718" y="67792"/>
                  <a:pt x="245579" y="70663"/>
                </a:cubicBezTo>
                <a:cubicBezTo>
                  <a:pt x="245553" y="71005"/>
                  <a:pt x="245553" y="71323"/>
                  <a:pt x="244905" y="71297"/>
                </a:cubicBezTo>
                <a:cubicBezTo>
                  <a:pt x="244232" y="71272"/>
                  <a:pt x="244258" y="70929"/>
                  <a:pt x="244271" y="70586"/>
                </a:cubicBezTo>
                <a:cubicBezTo>
                  <a:pt x="244359" y="68859"/>
                  <a:pt x="244588" y="67170"/>
                  <a:pt x="244969" y="65544"/>
                </a:cubicBezTo>
                <a:cubicBezTo>
                  <a:pt x="244283" y="66751"/>
                  <a:pt x="243648" y="68148"/>
                  <a:pt x="243013" y="69545"/>
                </a:cubicBezTo>
                <a:cubicBezTo>
                  <a:pt x="242683" y="70269"/>
                  <a:pt x="242378" y="70980"/>
                  <a:pt x="242099" y="71539"/>
                </a:cubicBezTo>
                <a:cubicBezTo>
                  <a:pt x="241959" y="71844"/>
                  <a:pt x="241819" y="72136"/>
                  <a:pt x="241222" y="71856"/>
                </a:cubicBezTo>
                <a:cubicBezTo>
                  <a:pt x="240613" y="71564"/>
                  <a:pt x="240778" y="71272"/>
                  <a:pt x="240892" y="70967"/>
                </a:cubicBezTo>
                <a:cubicBezTo>
                  <a:pt x="241261" y="70231"/>
                  <a:pt x="241540" y="69621"/>
                  <a:pt x="241819" y="68986"/>
                </a:cubicBezTo>
                <a:cubicBezTo>
                  <a:pt x="243102" y="66167"/>
                  <a:pt x="244410" y="63322"/>
                  <a:pt x="246087" y="61823"/>
                </a:cubicBezTo>
                <a:cubicBezTo>
                  <a:pt x="246239" y="61417"/>
                  <a:pt x="246417" y="61023"/>
                  <a:pt x="246582" y="60642"/>
                </a:cubicBezTo>
                <a:cubicBezTo>
                  <a:pt x="247903" y="57556"/>
                  <a:pt x="249770" y="54673"/>
                  <a:pt x="252030" y="51981"/>
                </a:cubicBezTo>
                <a:close/>
                <a:moveTo>
                  <a:pt x="254075" y="73368"/>
                </a:moveTo>
                <a:cubicBezTo>
                  <a:pt x="254202" y="73672"/>
                  <a:pt x="254316" y="73977"/>
                  <a:pt x="253694" y="74218"/>
                </a:cubicBezTo>
                <a:cubicBezTo>
                  <a:pt x="253084" y="74434"/>
                  <a:pt x="252970" y="74130"/>
                  <a:pt x="252868" y="73825"/>
                </a:cubicBezTo>
                <a:cubicBezTo>
                  <a:pt x="252526" y="72885"/>
                  <a:pt x="252310" y="71971"/>
                  <a:pt x="252195" y="71043"/>
                </a:cubicBezTo>
                <a:cubicBezTo>
                  <a:pt x="251624" y="72529"/>
                  <a:pt x="251027" y="74028"/>
                  <a:pt x="250341" y="75565"/>
                </a:cubicBezTo>
                <a:cubicBezTo>
                  <a:pt x="250214" y="75857"/>
                  <a:pt x="250100" y="76162"/>
                  <a:pt x="249490" y="75908"/>
                </a:cubicBezTo>
                <a:cubicBezTo>
                  <a:pt x="248881" y="75641"/>
                  <a:pt x="249008" y="75336"/>
                  <a:pt x="249135" y="75031"/>
                </a:cubicBezTo>
                <a:cubicBezTo>
                  <a:pt x="249973" y="73101"/>
                  <a:pt x="250709" y="71285"/>
                  <a:pt x="251383" y="69532"/>
                </a:cubicBezTo>
                <a:cubicBezTo>
                  <a:pt x="252068" y="67780"/>
                  <a:pt x="252703" y="66040"/>
                  <a:pt x="253338" y="64325"/>
                </a:cubicBezTo>
                <a:cubicBezTo>
                  <a:pt x="253402" y="64109"/>
                  <a:pt x="253491" y="63893"/>
                  <a:pt x="253732" y="63855"/>
                </a:cubicBezTo>
                <a:cubicBezTo>
                  <a:pt x="255231" y="60896"/>
                  <a:pt x="257682" y="57924"/>
                  <a:pt x="260615" y="54902"/>
                </a:cubicBezTo>
                <a:cubicBezTo>
                  <a:pt x="260857" y="54660"/>
                  <a:pt x="261085" y="54419"/>
                  <a:pt x="261555" y="54902"/>
                </a:cubicBezTo>
                <a:cubicBezTo>
                  <a:pt x="262038" y="55359"/>
                  <a:pt x="261809" y="55588"/>
                  <a:pt x="261555" y="55816"/>
                </a:cubicBezTo>
                <a:cubicBezTo>
                  <a:pt x="258609" y="58877"/>
                  <a:pt x="256170" y="61823"/>
                  <a:pt x="254773" y="64757"/>
                </a:cubicBezTo>
                <a:cubicBezTo>
                  <a:pt x="253414" y="67614"/>
                  <a:pt x="253021" y="70459"/>
                  <a:pt x="254075" y="73368"/>
                </a:cubicBezTo>
                <a:close/>
                <a:moveTo>
                  <a:pt x="259828" y="69075"/>
                </a:moveTo>
                <a:cubicBezTo>
                  <a:pt x="259904" y="68758"/>
                  <a:pt x="259993" y="68440"/>
                  <a:pt x="260641" y="68592"/>
                </a:cubicBezTo>
                <a:cubicBezTo>
                  <a:pt x="261276" y="68732"/>
                  <a:pt x="261200" y="69062"/>
                  <a:pt x="261111" y="69380"/>
                </a:cubicBezTo>
                <a:cubicBezTo>
                  <a:pt x="260882" y="70396"/>
                  <a:pt x="260730" y="71666"/>
                  <a:pt x="260679" y="73215"/>
                </a:cubicBezTo>
                <a:cubicBezTo>
                  <a:pt x="260615" y="74765"/>
                  <a:pt x="260679" y="76606"/>
                  <a:pt x="260831" y="78702"/>
                </a:cubicBezTo>
                <a:cubicBezTo>
                  <a:pt x="260844" y="79006"/>
                  <a:pt x="260882" y="79349"/>
                  <a:pt x="260222" y="79387"/>
                </a:cubicBezTo>
                <a:cubicBezTo>
                  <a:pt x="259561" y="79438"/>
                  <a:pt x="259523" y="79108"/>
                  <a:pt x="259510" y="78778"/>
                </a:cubicBezTo>
                <a:cubicBezTo>
                  <a:pt x="259333" y="76657"/>
                  <a:pt x="259295" y="74803"/>
                  <a:pt x="259333" y="73177"/>
                </a:cubicBezTo>
                <a:cubicBezTo>
                  <a:pt x="259384" y="71551"/>
                  <a:pt x="259561" y="70193"/>
                  <a:pt x="259828" y="69075"/>
                </a:cubicBezTo>
                <a:close/>
                <a:moveTo>
                  <a:pt x="273912" y="62001"/>
                </a:moveTo>
                <a:cubicBezTo>
                  <a:pt x="274179" y="61811"/>
                  <a:pt x="274433" y="61595"/>
                  <a:pt x="274827" y="62115"/>
                </a:cubicBezTo>
                <a:cubicBezTo>
                  <a:pt x="275233" y="62636"/>
                  <a:pt x="274992" y="62852"/>
                  <a:pt x="274712" y="63055"/>
                </a:cubicBezTo>
                <a:cubicBezTo>
                  <a:pt x="271055" y="65913"/>
                  <a:pt x="267931" y="68707"/>
                  <a:pt x="266064" y="71336"/>
                </a:cubicBezTo>
                <a:cubicBezTo>
                  <a:pt x="264298" y="73787"/>
                  <a:pt x="263651" y="76085"/>
                  <a:pt x="264781" y="78105"/>
                </a:cubicBezTo>
                <a:cubicBezTo>
                  <a:pt x="264946" y="78384"/>
                  <a:pt x="265111" y="78676"/>
                  <a:pt x="264540" y="78994"/>
                </a:cubicBezTo>
                <a:cubicBezTo>
                  <a:pt x="263955" y="79311"/>
                  <a:pt x="263790" y="79032"/>
                  <a:pt x="263638" y="78740"/>
                </a:cubicBezTo>
                <a:cubicBezTo>
                  <a:pt x="262203" y="76200"/>
                  <a:pt x="262914" y="73457"/>
                  <a:pt x="264984" y="70561"/>
                </a:cubicBezTo>
                <a:cubicBezTo>
                  <a:pt x="266953" y="67830"/>
                  <a:pt x="270153" y="64947"/>
                  <a:pt x="273912" y="62001"/>
                </a:cubicBezTo>
                <a:close/>
                <a:moveTo>
                  <a:pt x="273112" y="83070"/>
                </a:moveTo>
                <a:cubicBezTo>
                  <a:pt x="273112" y="83413"/>
                  <a:pt x="273125" y="83731"/>
                  <a:pt x="272477" y="83769"/>
                </a:cubicBezTo>
                <a:cubicBezTo>
                  <a:pt x="271804" y="83769"/>
                  <a:pt x="271804" y="83439"/>
                  <a:pt x="271791" y="83121"/>
                </a:cubicBezTo>
                <a:cubicBezTo>
                  <a:pt x="271766" y="82397"/>
                  <a:pt x="271702" y="81686"/>
                  <a:pt x="271461" y="81089"/>
                </a:cubicBezTo>
                <a:cubicBezTo>
                  <a:pt x="271283" y="80657"/>
                  <a:pt x="271042" y="80276"/>
                  <a:pt x="270661" y="79921"/>
                </a:cubicBezTo>
                <a:cubicBezTo>
                  <a:pt x="270534" y="79908"/>
                  <a:pt x="270433" y="79857"/>
                  <a:pt x="270318" y="79807"/>
                </a:cubicBezTo>
                <a:cubicBezTo>
                  <a:pt x="269886" y="79616"/>
                  <a:pt x="269543" y="79565"/>
                  <a:pt x="269226" y="79667"/>
                </a:cubicBezTo>
                <a:cubicBezTo>
                  <a:pt x="268921" y="79781"/>
                  <a:pt x="268629" y="80060"/>
                  <a:pt x="268324" y="80492"/>
                </a:cubicBezTo>
                <a:cubicBezTo>
                  <a:pt x="268172" y="80759"/>
                  <a:pt x="267981" y="81051"/>
                  <a:pt x="267423" y="80695"/>
                </a:cubicBezTo>
                <a:cubicBezTo>
                  <a:pt x="266864" y="80340"/>
                  <a:pt x="267054" y="80060"/>
                  <a:pt x="267232" y="79794"/>
                </a:cubicBezTo>
                <a:cubicBezTo>
                  <a:pt x="267677" y="79083"/>
                  <a:pt x="268197" y="78625"/>
                  <a:pt x="268832" y="78409"/>
                </a:cubicBezTo>
                <a:cubicBezTo>
                  <a:pt x="269201" y="78282"/>
                  <a:pt x="269582" y="78257"/>
                  <a:pt x="269975" y="78321"/>
                </a:cubicBezTo>
                <a:lnTo>
                  <a:pt x="275462" y="68592"/>
                </a:lnTo>
                <a:cubicBezTo>
                  <a:pt x="275614" y="68300"/>
                  <a:pt x="275779" y="68021"/>
                  <a:pt x="276351" y="68338"/>
                </a:cubicBezTo>
                <a:cubicBezTo>
                  <a:pt x="276922" y="68669"/>
                  <a:pt x="276770" y="68961"/>
                  <a:pt x="276605" y="69240"/>
                </a:cubicBezTo>
                <a:lnTo>
                  <a:pt x="271283" y="78714"/>
                </a:lnTo>
                <a:cubicBezTo>
                  <a:pt x="271982" y="79260"/>
                  <a:pt x="272414" y="79908"/>
                  <a:pt x="272680" y="80594"/>
                </a:cubicBezTo>
                <a:cubicBezTo>
                  <a:pt x="273011" y="81407"/>
                  <a:pt x="273074" y="82232"/>
                  <a:pt x="273112" y="83070"/>
                </a:cubicBezTo>
                <a:close/>
                <a:moveTo>
                  <a:pt x="274814" y="75476"/>
                </a:moveTo>
                <a:cubicBezTo>
                  <a:pt x="274979" y="75171"/>
                  <a:pt x="275106" y="74892"/>
                  <a:pt x="275703" y="75171"/>
                </a:cubicBezTo>
                <a:cubicBezTo>
                  <a:pt x="276274" y="75476"/>
                  <a:pt x="276160" y="75768"/>
                  <a:pt x="275995" y="76073"/>
                </a:cubicBezTo>
                <a:cubicBezTo>
                  <a:pt x="275500" y="77076"/>
                  <a:pt x="275233" y="78016"/>
                  <a:pt x="275195" y="78892"/>
                </a:cubicBezTo>
                <a:cubicBezTo>
                  <a:pt x="275195" y="79426"/>
                  <a:pt x="275258" y="79908"/>
                  <a:pt x="275411" y="80378"/>
                </a:cubicBezTo>
                <a:cubicBezTo>
                  <a:pt x="275716" y="79870"/>
                  <a:pt x="276135" y="79184"/>
                  <a:pt x="276554" y="78460"/>
                </a:cubicBezTo>
                <a:cubicBezTo>
                  <a:pt x="278091" y="75844"/>
                  <a:pt x="279945" y="72631"/>
                  <a:pt x="281380" y="72783"/>
                </a:cubicBezTo>
                <a:cubicBezTo>
                  <a:pt x="281710" y="72809"/>
                  <a:pt x="282053" y="72847"/>
                  <a:pt x="281977" y="73507"/>
                </a:cubicBezTo>
                <a:cubicBezTo>
                  <a:pt x="281913" y="74168"/>
                  <a:pt x="281558" y="74130"/>
                  <a:pt x="281253" y="74092"/>
                </a:cubicBezTo>
                <a:cubicBezTo>
                  <a:pt x="280656" y="74028"/>
                  <a:pt x="279030" y="76847"/>
                  <a:pt x="277697" y="79108"/>
                </a:cubicBezTo>
                <a:cubicBezTo>
                  <a:pt x="276884" y="80518"/>
                  <a:pt x="276186" y="81724"/>
                  <a:pt x="275716" y="82169"/>
                </a:cubicBezTo>
                <a:cubicBezTo>
                  <a:pt x="275411" y="82448"/>
                  <a:pt x="274865" y="82359"/>
                  <a:pt x="274674" y="82004"/>
                </a:cubicBezTo>
                <a:cubicBezTo>
                  <a:pt x="274128" y="81013"/>
                  <a:pt x="273862" y="79972"/>
                  <a:pt x="273900" y="78879"/>
                </a:cubicBezTo>
                <a:cubicBezTo>
                  <a:pt x="273925" y="77787"/>
                  <a:pt x="274230" y="76657"/>
                  <a:pt x="274814" y="75476"/>
                </a:cubicBezTo>
                <a:close/>
                <a:moveTo>
                  <a:pt x="290333" y="81546"/>
                </a:moveTo>
                <a:cubicBezTo>
                  <a:pt x="288619" y="82321"/>
                  <a:pt x="287235" y="83083"/>
                  <a:pt x="285355" y="84023"/>
                </a:cubicBezTo>
                <a:cubicBezTo>
                  <a:pt x="284123" y="84658"/>
                  <a:pt x="282713" y="86055"/>
                  <a:pt x="281799" y="86995"/>
                </a:cubicBezTo>
                <a:cubicBezTo>
                  <a:pt x="281469" y="87299"/>
                  <a:pt x="280377" y="87769"/>
                  <a:pt x="280224" y="88074"/>
                </a:cubicBezTo>
                <a:cubicBezTo>
                  <a:pt x="280224" y="88252"/>
                  <a:pt x="277900" y="86525"/>
                  <a:pt x="277291" y="86525"/>
                </a:cubicBezTo>
                <a:cubicBezTo>
                  <a:pt x="276948" y="86525"/>
                  <a:pt x="275258" y="85903"/>
                  <a:pt x="275093" y="85750"/>
                </a:cubicBezTo>
                <a:cubicBezTo>
                  <a:pt x="274636" y="85280"/>
                  <a:pt x="275563" y="84658"/>
                  <a:pt x="276186" y="84658"/>
                </a:cubicBezTo>
                <a:cubicBezTo>
                  <a:pt x="277291" y="84658"/>
                  <a:pt x="278357" y="86372"/>
                  <a:pt x="279754" y="86372"/>
                </a:cubicBezTo>
                <a:cubicBezTo>
                  <a:pt x="280847" y="86372"/>
                  <a:pt x="281621" y="84963"/>
                  <a:pt x="281951" y="84328"/>
                </a:cubicBezTo>
                <a:cubicBezTo>
                  <a:pt x="282243" y="83718"/>
                  <a:pt x="286460" y="81839"/>
                  <a:pt x="286460" y="81546"/>
                </a:cubicBezTo>
                <a:cubicBezTo>
                  <a:pt x="286460" y="80137"/>
                  <a:pt x="290016" y="79972"/>
                  <a:pt x="290333" y="81546"/>
                </a:cubicBezTo>
                <a:close/>
                <a:moveTo>
                  <a:pt x="168389" y="127025"/>
                </a:moveTo>
                <a:cubicBezTo>
                  <a:pt x="184377" y="110477"/>
                  <a:pt x="200062" y="97675"/>
                  <a:pt x="215226" y="91503"/>
                </a:cubicBezTo>
                <a:cubicBezTo>
                  <a:pt x="217207" y="89585"/>
                  <a:pt x="215505" y="87668"/>
                  <a:pt x="212101" y="85750"/>
                </a:cubicBezTo>
                <a:cubicBezTo>
                  <a:pt x="207529" y="86957"/>
                  <a:pt x="203745" y="87528"/>
                  <a:pt x="201675" y="86677"/>
                </a:cubicBezTo>
                <a:cubicBezTo>
                  <a:pt x="202106" y="85687"/>
                  <a:pt x="202526" y="84709"/>
                  <a:pt x="202919" y="83718"/>
                </a:cubicBezTo>
                <a:cubicBezTo>
                  <a:pt x="201370" y="85141"/>
                  <a:pt x="199249" y="85141"/>
                  <a:pt x="196861" y="84505"/>
                </a:cubicBezTo>
                <a:cubicBezTo>
                  <a:pt x="198881" y="84912"/>
                  <a:pt x="200697" y="86144"/>
                  <a:pt x="202297" y="88252"/>
                </a:cubicBezTo>
                <a:cubicBezTo>
                  <a:pt x="201167" y="88747"/>
                  <a:pt x="199655" y="88912"/>
                  <a:pt x="198106" y="89014"/>
                </a:cubicBezTo>
                <a:cubicBezTo>
                  <a:pt x="199516" y="89205"/>
                  <a:pt x="200646" y="89776"/>
                  <a:pt x="201217" y="91186"/>
                </a:cubicBezTo>
                <a:cubicBezTo>
                  <a:pt x="198576" y="91503"/>
                  <a:pt x="198208" y="92659"/>
                  <a:pt x="200125" y="94627"/>
                </a:cubicBezTo>
                <a:cubicBezTo>
                  <a:pt x="198055" y="94881"/>
                  <a:pt x="195782" y="94843"/>
                  <a:pt x="192048" y="92608"/>
                </a:cubicBezTo>
                <a:cubicBezTo>
                  <a:pt x="191146" y="92532"/>
                  <a:pt x="190283" y="92494"/>
                  <a:pt x="189407" y="92430"/>
                </a:cubicBezTo>
                <a:cubicBezTo>
                  <a:pt x="186270" y="91999"/>
                  <a:pt x="189216" y="94894"/>
                  <a:pt x="190956" y="97117"/>
                </a:cubicBezTo>
                <a:cubicBezTo>
                  <a:pt x="188048" y="96075"/>
                  <a:pt x="185152" y="95034"/>
                  <a:pt x="182244" y="94005"/>
                </a:cubicBezTo>
                <a:cubicBezTo>
                  <a:pt x="187756" y="97117"/>
                  <a:pt x="192264" y="99974"/>
                  <a:pt x="189864" y="101003"/>
                </a:cubicBezTo>
                <a:cubicBezTo>
                  <a:pt x="183628" y="100609"/>
                  <a:pt x="179031" y="98564"/>
                  <a:pt x="174471" y="96494"/>
                </a:cubicBezTo>
                <a:lnTo>
                  <a:pt x="180377" y="100228"/>
                </a:lnTo>
                <a:cubicBezTo>
                  <a:pt x="180377" y="100914"/>
                  <a:pt x="179945" y="101574"/>
                  <a:pt x="179132" y="102260"/>
                </a:cubicBezTo>
                <a:cubicBezTo>
                  <a:pt x="181367" y="101955"/>
                  <a:pt x="183590" y="101625"/>
                  <a:pt x="185812" y="101333"/>
                </a:cubicBezTo>
                <a:cubicBezTo>
                  <a:pt x="188162" y="100838"/>
                  <a:pt x="189026" y="102552"/>
                  <a:pt x="189699" y="104597"/>
                </a:cubicBezTo>
                <a:cubicBezTo>
                  <a:pt x="188619" y="104851"/>
                  <a:pt x="187527" y="105118"/>
                  <a:pt x="186435" y="105372"/>
                </a:cubicBezTo>
                <a:cubicBezTo>
                  <a:pt x="186536" y="105892"/>
                  <a:pt x="186663" y="106413"/>
                  <a:pt x="186765" y="106934"/>
                </a:cubicBezTo>
                <a:cubicBezTo>
                  <a:pt x="186181" y="107289"/>
                  <a:pt x="185622" y="107658"/>
                  <a:pt x="185038" y="108013"/>
                </a:cubicBezTo>
                <a:cubicBezTo>
                  <a:pt x="184987" y="109105"/>
                  <a:pt x="184936" y="110210"/>
                  <a:pt x="184885" y="111290"/>
                </a:cubicBezTo>
                <a:cubicBezTo>
                  <a:pt x="183552" y="112128"/>
                  <a:pt x="182193" y="112941"/>
                  <a:pt x="180847" y="113792"/>
                </a:cubicBezTo>
                <a:cubicBezTo>
                  <a:pt x="180745" y="111696"/>
                  <a:pt x="180631" y="109639"/>
                  <a:pt x="180516" y="107556"/>
                </a:cubicBezTo>
                <a:cubicBezTo>
                  <a:pt x="178878" y="107708"/>
                  <a:pt x="178027" y="108280"/>
                  <a:pt x="178053" y="109258"/>
                </a:cubicBezTo>
                <a:cubicBezTo>
                  <a:pt x="179335" y="110553"/>
                  <a:pt x="179996" y="112077"/>
                  <a:pt x="180059" y="113792"/>
                </a:cubicBezTo>
                <a:cubicBezTo>
                  <a:pt x="167271" y="117665"/>
                  <a:pt x="159524" y="110629"/>
                  <a:pt x="146926" y="108178"/>
                </a:cubicBezTo>
                <a:cubicBezTo>
                  <a:pt x="154368" y="111341"/>
                  <a:pt x="163220" y="114147"/>
                  <a:pt x="172287" y="116903"/>
                </a:cubicBezTo>
                <a:cubicBezTo>
                  <a:pt x="173023" y="118859"/>
                  <a:pt x="172274" y="119786"/>
                  <a:pt x="170739" y="120154"/>
                </a:cubicBezTo>
                <a:cubicBezTo>
                  <a:pt x="166382" y="119570"/>
                  <a:pt x="158038" y="117932"/>
                  <a:pt x="153733" y="116560"/>
                </a:cubicBezTo>
                <a:cubicBezTo>
                  <a:pt x="149504" y="115189"/>
                  <a:pt x="145326" y="113436"/>
                  <a:pt x="141325" y="111328"/>
                </a:cubicBezTo>
                <a:cubicBezTo>
                  <a:pt x="141033" y="111176"/>
                  <a:pt x="140754" y="111023"/>
                  <a:pt x="140436" y="111595"/>
                </a:cubicBezTo>
                <a:cubicBezTo>
                  <a:pt x="140144" y="112191"/>
                  <a:pt x="140424" y="112344"/>
                  <a:pt x="140716" y="112496"/>
                </a:cubicBezTo>
                <a:cubicBezTo>
                  <a:pt x="144792" y="114655"/>
                  <a:pt x="149021" y="116421"/>
                  <a:pt x="153327" y="117805"/>
                </a:cubicBezTo>
                <a:cubicBezTo>
                  <a:pt x="157708" y="119215"/>
                  <a:pt x="162458" y="120561"/>
                  <a:pt x="166878" y="121145"/>
                </a:cubicBezTo>
                <a:cubicBezTo>
                  <a:pt x="167830" y="121285"/>
                  <a:pt x="168567" y="125476"/>
                  <a:pt x="168389" y="127025"/>
                </a:cubicBezTo>
                <a:close/>
                <a:moveTo>
                  <a:pt x="201598" y="128688"/>
                </a:moveTo>
                <a:cubicBezTo>
                  <a:pt x="202183" y="128789"/>
                  <a:pt x="202780" y="128878"/>
                  <a:pt x="203377" y="128967"/>
                </a:cubicBezTo>
                <a:lnTo>
                  <a:pt x="201598" y="128688"/>
                </a:lnTo>
                <a:close/>
                <a:moveTo>
                  <a:pt x="116192" y="49339"/>
                </a:moveTo>
                <a:cubicBezTo>
                  <a:pt x="115494" y="50012"/>
                  <a:pt x="114439" y="50660"/>
                  <a:pt x="113589" y="51104"/>
                </a:cubicBezTo>
                <a:cubicBezTo>
                  <a:pt x="115519" y="53225"/>
                  <a:pt x="116802" y="53365"/>
                  <a:pt x="118884" y="53048"/>
                </a:cubicBezTo>
                <a:cubicBezTo>
                  <a:pt x="118884" y="52806"/>
                  <a:pt x="118999" y="52590"/>
                  <a:pt x="119519" y="52552"/>
                </a:cubicBezTo>
                <a:cubicBezTo>
                  <a:pt x="119875" y="52527"/>
                  <a:pt x="120040" y="52603"/>
                  <a:pt x="120129" y="52743"/>
                </a:cubicBezTo>
                <a:cubicBezTo>
                  <a:pt x="120840" y="52514"/>
                  <a:pt x="121589" y="52146"/>
                  <a:pt x="122339" y="51714"/>
                </a:cubicBezTo>
                <a:cubicBezTo>
                  <a:pt x="120561" y="50736"/>
                  <a:pt x="118719" y="50114"/>
                  <a:pt x="116802" y="49949"/>
                </a:cubicBezTo>
                <a:cubicBezTo>
                  <a:pt x="116497" y="49923"/>
                  <a:pt x="116179" y="49898"/>
                  <a:pt x="116192" y="49339"/>
                </a:cubicBezTo>
                <a:close/>
                <a:moveTo>
                  <a:pt x="117805" y="47028"/>
                </a:moveTo>
                <a:cubicBezTo>
                  <a:pt x="117500" y="47701"/>
                  <a:pt x="117348" y="47790"/>
                  <a:pt x="116916" y="48349"/>
                </a:cubicBezTo>
                <a:cubicBezTo>
                  <a:pt x="119189" y="49085"/>
                  <a:pt x="120142" y="49060"/>
                  <a:pt x="121983" y="49276"/>
                </a:cubicBezTo>
                <a:cubicBezTo>
                  <a:pt x="120307" y="48679"/>
                  <a:pt x="119469" y="48349"/>
                  <a:pt x="117805" y="47028"/>
                </a:cubicBezTo>
                <a:close/>
                <a:moveTo>
                  <a:pt x="97358" y="97256"/>
                </a:moveTo>
                <a:cubicBezTo>
                  <a:pt x="103098" y="99149"/>
                  <a:pt x="108509" y="101816"/>
                  <a:pt x="113449" y="105626"/>
                </a:cubicBezTo>
                <a:cubicBezTo>
                  <a:pt x="112179" y="105156"/>
                  <a:pt x="110871" y="104813"/>
                  <a:pt x="109563" y="105422"/>
                </a:cubicBezTo>
                <a:cubicBezTo>
                  <a:pt x="112573" y="111874"/>
                  <a:pt x="112661" y="114325"/>
                  <a:pt x="112649" y="116649"/>
                </a:cubicBezTo>
                <a:cubicBezTo>
                  <a:pt x="111671" y="112712"/>
                  <a:pt x="110274" y="108750"/>
                  <a:pt x="107950" y="104813"/>
                </a:cubicBezTo>
                <a:cubicBezTo>
                  <a:pt x="108293" y="104610"/>
                  <a:pt x="108623" y="104394"/>
                  <a:pt x="108978" y="104190"/>
                </a:cubicBezTo>
                <a:cubicBezTo>
                  <a:pt x="106108" y="101689"/>
                  <a:pt x="101612" y="99491"/>
                  <a:pt x="97358" y="97256"/>
                </a:cubicBezTo>
                <a:close/>
                <a:moveTo>
                  <a:pt x="110807" y="99707"/>
                </a:moveTo>
                <a:cubicBezTo>
                  <a:pt x="114262" y="102070"/>
                  <a:pt x="118262" y="103873"/>
                  <a:pt x="122529" y="105422"/>
                </a:cubicBezTo>
                <a:cubicBezTo>
                  <a:pt x="120358" y="103149"/>
                  <a:pt x="118389" y="100889"/>
                  <a:pt x="117843" y="98882"/>
                </a:cubicBezTo>
                <a:cubicBezTo>
                  <a:pt x="117741" y="96583"/>
                  <a:pt x="119431" y="96634"/>
                  <a:pt x="120993" y="96545"/>
                </a:cubicBezTo>
                <a:cubicBezTo>
                  <a:pt x="118783" y="96202"/>
                  <a:pt x="117081" y="95466"/>
                  <a:pt x="116510" y="93789"/>
                </a:cubicBezTo>
                <a:cubicBezTo>
                  <a:pt x="116319" y="96228"/>
                  <a:pt x="114477" y="96647"/>
                  <a:pt x="111010" y="95008"/>
                </a:cubicBezTo>
                <a:cubicBezTo>
                  <a:pt x="114351" y="96443"/>
                  <a:pt x="116840" y="98463"/>
                  <a:pt x="117741" y="101549"/>
                </a:cubicBezTo>
                <a:cubicBezTo>
                  <a:pt x="115201" y="102451"/>
                  <a:pt x="113042" y="100825"/>
                  <a:pt x="110807" y="99707"/>
                </a:cubicBezTo>
                <a:close/>
                <a:moveTo>
                  <a:pt x="126568" y="111937"/>
                </a:moveTo>
                <a:cubicBezTo>
                  <a:pt x="128727" y="108280"/>
                  <a:pt x="132791" y="106273"/>
                  <a:pt x="138163" y="105372"/>
                </a:cubicBezTo>
                <a:cubicBezTo>
                  <a:pt x="139890" y="102870"/>
                  <a:pt x="139192" y="102120"/>
                  <a:pt x="138163" y="101612"/>
                </a:cubicBezTo>
                <a:cubicBezTo>
                  <a:pt x="138404" y="103175"/>
                  <a:pt x="137934" y="104419"/>
                  <a:pt x="135941" y="104991"/>
                </a:cubicBezTo>
                <a:cubicBezTo>
                  <a:pt x="132207" y="105143"/>
                  <a:pt x="129730" y="104597"/>
                  <a:pt x="128244" y="103505"/>
                </a:cubicBezTo>
                <a:cubicBezTo>
                  <a:pt x="128473" y="105372"/>
                  <a:pt x="127597" y="108559"/>
                  <a:pt x="126568" y="111937"/>
                </a:cubicBezTo>
                <a:close/>
                <a:moveTo>
                  <a:pt x="133921" y="86487"/>
                </a:moveTo>
                <a:cubicBezTo>
                  <a:pt x="132169" y="86830"/>
                  <a:pt x="130391" y="87185"/>
                  <a:pt x="128613" y="87515"/>
                </a:cubicBezTo>
                <a:cubicBezTo>
                  <a:pt x="125031" y="88481"/>
                  <a:pt x="126682" y="91071"/>
                  <a:pt x="133553" y="95275"/>
                </a:cubicBezTo>
                <a:cubicBezTo>
                  <a:pt x="132639" y="96304"/>
                  <a:pt x="131686" y="97332"/>
                  <a:pt x="130759" y="98361"/>
                </a:cubicBezTo>
                <a:cubicBezTo>
                  <a:pt x="133058" y="100203"/>
                  <a:pt x="135725" y="100939"/>
                  <a:pt x="139243" y="99288"/>
                </a:cubicBezTo>
                <a:cubicBezTo>
                  <a:pt x="141986" y="103721"/>
                  <a:pt x="145720" y="103035"/>
                  <a:pt x="150444" y="97244"/>
                </a:cubicBezTo>
                <a:cubicBezTo>
                  <a:pt x="152323" y="101104"/>
                  <a:pt x="155918" y="100609"/>
                  <a:pt x="161277" y="95732"/>
                </a:cubicBezTo>
                <a:cubicBezTo>
                  <a:pt x="164287" y="94627"/>
                  <a:pt x="167297" y="93497"/>
                  <a:pt x="170319" y="92380"/>
                </a:cubicBezTo>
                <a:cubicBezTo>
                  <a:pt x="161683" y="94513"/>
                  <a:pt x="156768" y="93497"/>
                  <a:pt x="155587" y="89382"/>
                </a:cubicBezTo>
                <a:cubicBezTo>
                  <a:pt x="154876" y="91452"/>
                  <a:pt x="151765" y="91109"/>
                  <a:pt x="148755" y="90894"/>
                </a:cubicBezTo>
                <a:cubicBezTo>
                  <a:pt x="148526" y="92202"/>
                  <a:pt x="144411" y="90093"/>
                  <a:pt x="140881" y="89166"/>
                </a:cubicBezTo>
                <a:cubicBezTo>
                  <a:pt x="138760" y="88608"/>
                  <a:pt x="138011" y="89725"/>
                  <a:pt x="135242" y="88735"/>
                </a:cubicBezTo>
                <a:cubicBezTo>
                  <a:pt x="137261" y="90538"/>
                  <a:pt x="139281" y="92354"/>
                  <a:pt x="141300" y="94157"/>
                </a:cubicBezTo>
                <a:cubicBezTo>
                  <a:pt x="138125" y="96609"/>
                  <a:pt x="125831" y="90894"/>
                  <a:pt x="129832" y="89205"/>
                </a:cubicBezTo>
                <a:cubicBezTo>
                  <a:pt x="131711" y="89319"/>
                  <a:pt x="134404" y="90246"/>
                  <a:pt x="133921" y="86487"/>
                </a:cubicBezTo>
                <a:close/>
                <a:moveTo>
                  <a:pt x="111684" y="54546"/>
                </a:moveTo>
                <a:cubicBezTo>
                  <a:pt x="112001" y="54407"/>
                  <a:pt x="112306" y="54279"/>
                  <a:pt x="112573" y="54864"/>
                </a:cubicBezTo>
                <a:cubicBezTo>
                  <a:pt x="112839" y="55461"/>
                  <a:pt x="112560" y="55600"/>
                  <a:pt x="112242" y="55740"/>
                </a:cubicBezTo>
                <a:cubicBezTo>
                  <a:pt x="108547" y="57416"/>
                  <a:pt x="105537" y="59017"/>
                  <a:pt x="103682" y="60871"/>
                </a:cubicBezTo>
                <a:cubicBezTo>
                  <a:pt x="101917" y="62662"/>
                  <a:pt x="99161" y="65837"/>
                  <a:pt x="99136" y="67742"/>
                </a:cubicBezTo>
                <a:cubicBezTo>
                  <a:pt x="99136" y="68084"/>
                  <a:pt x="99136" y="68415"/>
                  <a:pt x="98450" y="68402"/>
                </a:cubicBezTo>
                <a:cubicBezTo>
                  <a:pt x="97802" y="68389"/>
                  <a:pt x="97828" y="68072"/>
                  <a:pt x="97828" y="67729"/>
                </a:cubicBezTo>
                <a:cubicBezTo>
                  <a:pt x="97853" y="65455"/>
                  <a:pt x="100711" y="61976"/>
                  <a:pt x="102755" y="59956"/>
                </a:cubicBezTo>
                <a:cubicBezTo>
                  <a:pt x="104711" y="57975"/>
                  <a:pt x="107861" y="56286"/>
                  <a:pt x="111684" y="54546"/>
                </a:cubicBezTo>
                <a:close/>
                <a:moveTo>
                  <a:pt x="123850" y="50698"/>
                </a:moveTo>
                <a:cubicBezTo>
                  <a:pt x="123647" y="50698"/>
                  <a:pt x="123418" y="50698"/>
                  <a:pt x="123202" y="50685"/>
                </a:cubicBezTo>
                <a:cubicBezTo>
                  <a:pt x="123329" y="50749"/>
                  <a:pt x="123444" y="50838"/>
                  <a:pt x="123571" y="50901"/>
                </a:cubicBezTo>
                <a:cubicBezTo>
                  <a:pt x="123672" y="50838"/>
                  <a:pt x="123774" y="50774"/>
                  <a:pt x="123850" y="50698"/>
                </a:cubicBezTo>
                <a:close/>
                <a:moveTo>
                  <a:pt x="109829" y="61138"/>
                </a:moveTo>
                <a:cubicBezTo>
                  <a:pt x="110032" y="60871"/>
                  <a:pt x="110210" y="60604"/>
                  <a:pt x="110756" y="60972"/>
                </a:cubicBezTo>
                <a:cubicBezTo>
                  <a:pt x="111290" y="61366"/>
                  <a:pt x="111099" y="61633"/>
                  <a:pt x="110909" y="61900"/>
                </a:cubicBezTo>
                <a:cubicBezTo>
                  <a:pt x="108318" y="65557"/>
                  <a:pt x="106553" y="68554"/>
                  <a:pt x="105651" y="70929"/>
                </a:cubicBezTo>
                <a:cubicBezTo>
                  <a:pt x="105537" y="71234"/>
                  <a:pt x="105410" y="71551"/>
                  <a:pt x="104800" y="71323"/>
                </a:cubicBezTo>
                <a:cubicBezTo>
                  <a:pt x="104190" y="71082"/>
                  <a:pt x="104305" y="70764"/>
                  <a:pt x="104419" y="70459"/>
                </a:cubicBezTo>
                <a:cubicBezTo>
                  <a:pt x="105384" y="67983"/>
                  <a:pt x="107188" y="64871"/>
                  <a:pt x="109829" y="61138"/>
                </a:cubicBezTo>
                <a:close/>
                <a:moveTo>
                  <a:pt x="109537" y="70751"/>
                </a:moveTo>
                <a:cubicBezTo>
                  <a:pt x="109512" y="71082"/>
                  <a:pt x="109474" y="71399"/>
                  <a:pt x="108813" y="71348"/>
                </a:cubicBezTo>
                <a:cubicBezTo>
                  <a:pt x="108153" y="71297"/>
                  <a:pt x="108178" y="70967"/>
                  <a:pt x="108216" y="70650"/>
                </a:cubicBezTo>
                <a:cubicBezTo>
                  <a:pt x="108407" y="68465"/>
                  <a:pt x="109359" y="66319"/>
                  <a:pt x="110985" y="64160"/>
                </a:cubicBezTo>
                <a:cubicBezTo>
                  <a:pt x="112573" y="62065"/>
                  <a:pt x="114795" y="59982"/>
                  <a:pt x="117551" y="57912"/>
                </a:cubicBezTo>
                <a:cubicBezTo>
                  <a:pt x="117805" y="57708"/>
                  <a:pt x="118072" y="57505"/>
                  <a:pt x="118478" y="58026"/>
                </a:cubicBezTo>
                <a:cubicBezTo>
                  <a:pt x="118872" y="58572"/>
                  <a:pt x="118592" y="58775"/>
                  <a:pt x="118351" y="58953"/>
                </a:cubicBezTo>
                <a:cubicBezTo>
                  <a:pt x="115709" y="60960"/>
                  <a:pt x="113550" y="62966"/>
                  <a:pt x="112039" y="64973"/>
                </a:cubicBezTo>
                <a:cubicBezTo>
                  <a:pt x="110579" y="66903"/>
                  <a:pt x="109690" y="68846"/>
                  <a:pt x="109537" y="70751"/>
                </a:cubicBezTo>
                <a:close/>
                <a:moveTo>
                  <a:pt x="119075" y="64147"/>
                </a:moveTo>
                <a:cubicBezTo>
                  <a:pt x="119303" y="63906"/>
                  <a:pt x="119557" y="63665"/>
                  <a:pt x="120002" y="64147"/>
                </a:cubicBezTo>
                <a:cubicBezTo>
                  <a:pt x="120459" y="64617"/>
                  <a:pt x="120218" y="64846"/>
                  <a:pt x="119989" y="65075"/>
                </a:cubicBezTo>
                <a:cubicBezTo>
                  <a:pt x="118402" y="66637"/>
                  <a:pt x="117018" y="68275"/>
                  <a:pt x="115811" y="69977"/>
                </a:cubicBezTo>
                <a:cubicBezTo>
                  <a:pt x="114782" y="71361"/>
                  <a:pt x="113868" y="72796"/>
                  <a:pt x="113042" y="74257"/>
                </a:cubicBezTo>
                <a:lnTo>
                  <a:pt x="116319" y="74447"/>
                </a:lnTo>
                <a:cubicBezTo>
                  <a:pt x="116649" y="74472"/>
                  <a:pt x="116967" y="74485"/>
                  <a:pt x="116941" y="75158"/>
                </a:cubicBezTo>
                <a:cubicBezTo>
                  <a:pt x="116903" y="75819"/>
                  <a:pt x="116573" y="75806"/>
                  <a:pt x="116243" y="75781"/>
                </a:cubicBezTo>
                <a:lnTo>
                  <a:pt x="111912" y="75527"/>
                </a:lnTo>
                <a:cubicBezTo>
                  <a:pt x="111442" y="75501"/>
                  <a:pt x="111150" y="74955"/>
                  <a:pt x="111379" y="74549"/>
                </a:cubicBezTo>
                <a:cubicBezTo>
                  <a:pt x="112369" y="72707"/>
                  <a:pt x="113461" y="70929"/>
                  <a:pt x="114731" y="69202"/>
                </a:cubicBezTo>
                <a:cubicBezTo>
                  <a:pt x="115989" y="67437"/>
                  <a:pt x="117424" y="65760"/>
                  <a:pt x="119075" y="64147"/>
                </a:cubicBezTo>
                <a:close/>
                <a:moveTo>
                  <a:pt x="127673" y="64821"/>
                </a:moveTo>
                <a:cubicBezTo>
                  <a:pt x="127838" y="64528"/>
                  <a:pt x="127965" y="64224"/>
                  <a:pt x="128562" y="64516"/>
                </a:cubicBezTo>
                <a:cubicBezTo>
                  <a:pt x="129159" y="64795"/>
                  <a:pt x="129019" y="65100"/>
                  <a:pt x="128854" y="65392"/>
                </a:cubicBezTo>
                <a:cubicBezTo>
                  <a:pt x="127978" y="67221"/>
                  <a:pt x="127228" y="68973"/>
                  <a:pt x="126682" y="70624"/>
                </a:cubicBezTo>
                <a:cubicBezTo>
                  <a:pt x="126238" y="72021"/>
                  <a:pt x="125920" y="73355"/>
                  <a:pt x="125819" y="74549"/>
                </a:cubicBezTo>
                <a:cubicBezTo>
                  <a:pt x="127012" y="74739"/>
                  <a:pt x="128181" y="74854"/>
                  <a:pt x="129362" y="74701"/>
                </a:cubicBezTo>
                <a:cubicBezTo>
                  <a:pt x="129679" y="74663"/>
                  <a:pt x="130022" y="74638"/>
                  <a:pt x="130086" y="75298"/>
                </a:cubicBezTo>
                <a:cubicBezTo>
                  <a:pt x="130175" y="75946"/>
                  <a:pt x="129845" y="75984"/>
                  <a:pt x="129514" y="76022"/>
                </a:cubicBezTo>
                <a:cubicBezTo>
                  <a:pt x="128003" y="76212"/>
                  <a:pt x="126492" y="76022"/>
                  <a:pt x="124993" y="75768"/>
                </a:cubicBezTo>
                <a:cubicBezTo>
                  <a:pt x="124726" y="75717"/>
                  <a:pt x="124434" y="75374"/>
                  <a:pt x="124434" y="75082"/>
                </a:cubicBezTo>
                <a:cubicBezTo>
                  <a:pt x="124498" y="73596"/>
                  <a:pt x="124866" y="71958"/>
                  <a:pt x="125438" y="70231"/>
                </a:cubicBezTo>
                <a:cubicBezTo>
                  <a:pt x="125996" y="68516"/>
                  <a:pt x="126771" y="66700"/>
                  <a:pt x="127673" y="64821"/>
                </a:cubicBezTo>
                <a:close/>
                <a:moveTo>
                  <a:pt x="132296" y="55422"/>
                </a:moveTo>
                <a:cubicBezTo>
                  <a:pt x="132042" y="55638"/>
                  <a:pt x="131800" y="55880"/>
                  <a:pt x="131368" y="55372"/>
                </a:cubicBezTo>
                <a:cubicBezTo>
                  <a:pt x="130924" y="54876"/>
                  <a:pt x="131165" y="54660"/>
                  <a:pt x="131419" y="54445"/>
                </a:cubicBezTo>
                <a:cubicBezTo>
                  <a:pt x="132334" y="53606"/>
                  <a:pt x="133413" y="52235"/>
                  <a:pt x="134632" y="50317"/>
                </a:cubicBezTo>
                <a:cubicBezTo>
                  <a:pt x="132562" y="50876"/>
                  <a:pt x="130899" y="51028"/>
                  <a:pt x="129641" y="50736"/>
                </a:cubicBezTo>
                <a:cubicBezTo>
                  <a:pt x="129311" y="50673"/>
                  <a:pt x="128994" y="50609"/>
                  <a:pt x="129133" y="49949"/>
                </a:cubicBezTo>
                <a:cubicBezTo>
                  <a:pt x="129260" y="49301"/>
                  <a:pt x="129603" y="49365"/>
                  <a:pt x="129921" y="49454"/>
                </a:cubicBezTo>
                <a:cubicBezTo>
                  <a:pt x="131254" y="49746"/>
                  <a:pt x="133261" y="49454"/>
                  <a:pt x="135877" y="48552"/>
                </a:cubicBezTo>
                <a:cubicBezTo>
                  <a:pt x="136436" y="48361"/>
                  <a:pt x="136957" y="49022"/>
                  <a:pt x="136664" y="49504"/>
                </a:cubicBezTo>
                <a:cubicBezTo>
                  <a:pt x="135001" y="52336"/>
                  <a:pt x="133540" y="54305"/>
                  <a:pt x="132296" y="55422"/>
                </a:cubicBezTo>
                <a:close/>
                <a:moveTo>
                  <a:pt x="142367" y="48984"/>
                </a:moveTo>
                <a:cubicBezTo>
                  <a:pt x="142595" y="48768"/>
                  <a:pt x="142862" y="48539"/>
                  <a:pt x="143294" y="49022"/>
                </a:cubicBezTo>
                <a:cubicBezTo>
                  <a:pt x="143751" y="49504"/>
                  <a:pt x="143484" y="49720"/>
                  <a:pt x="143256" y="49949"/>
                </a:cubicBezTo>
                <a:cubicBezTo>
                  <a:pt x="133718" y="58826"/>
                  <a:pt x="132143" y="63601"/>
                  <a:pt x="130213" y="69443"/>
                </a:cubicBezTo>
                <a:cubicBezTo>
                  <a:pt x="130175" y="69596"/>
                  <a:pt x="130124" y="69748"/>
                  <a:pt x="130073" y="69900"/>
                </a:cubicBezTo>
                <a:cubicBezTo>
                  <a:pt x="129972" y="70231"/>
                  <a:pt x="129845" y="70523"/>
                  <a:pt x="129222" y="70320"/>
                </a:cubicBezTo>
                <a:cubicBezTo>
                  <a:pt x="128600" y="70116"/>
                  <a:pt x="128701" y="69799"/>
                  <a:pt x="128803" y="69481"/>
                </a:cubicBezTo>
                <a:cubicBezTo>
                  <a:pt x="128854" y="69329"/>
                  <a:pt x="128917" y="69177"/>
                  <a:pt x="128955" y="69024"/>
                </a:cubicBezTo>
                <a:cubicBezTo>
                  <a:pt x="130949" y="63017"/>
                  <a:pt x="132575" y="58077"/>
                  <a:pt x="142367" y="48984"/>
                </a:cubicBezTo>
                <a:close/>
                <a:moveTo>
                  <a:pt x="147421" y="51397"/>
                </a:moveTo>
                <a:cubicBezTo>
                  <a:pt x="147561" y="51092"/>
                  <a:pt x="147701" y="50800"/>
                  <a:pt x="148285" y="51092"/>
                </a:cubicBezTo>
                <a:cubicBezTo>
                  <a:pt x="148882" y="51358"/>
                  <a:pt x="148742" y="51663"/>
                  <a:pt x="148602" y="51968"/>
                </a:cubicBezTo>
                <a:lnTo>
                  <a:pt x="142887" y="63919"/>
                </a:lnTo>
                <a:lnTo>
                  <a:pt x="143332" y="68148"/>
                </a:lnTo>
                <a:lnTo>
                  <a:pt x="140271" y="69392"/>
                </a:lnTo>
                <a:cubicBezTo>
                  <a:pt x="140144" y="69697"/>
                  <a:pt x="139992" y="69989"/>
                  <a:pt x="139395" y="69697"/>
                </a:cubicBezTo>
                <a:cubicBezTo>
                  <a:pt x="138798" y="69431"/>
                  <a:pt x="138950" y="69126"/>
                  <a:pt x="139090" y="68821"/>
                </a:cubicBezTo>
                <a:lnTo>
                  <a:pt x="147421" y="51397"/>
                </a:lnTo>
                <a:close/>
                <a:moveTo>
                  <a:pt x="137972" y="64185"/>
                </a:moveTo>
                <a:cubicBezTo>
                  <a:pt x="138036" y="63868"/>
                  <a:pt x="138125" y="63550"/>
                  <a:pt x="138760" y="63716"/>
                </a:cubicBezTo>
                <a:cubicBezTo>
                  <a:pt x="139395" y="63893"/>
                  <a:pt x="139319" y="64211"/>
                  <a:pt x="139230" y="64528"/>
                </a:cubicBezTo>
                <a:lnTo>
                  <a:pt x="136436" y="75171"/>
                </a:lnTo>
                <a:lnTo>
                  <a:pt x="140792" y="75463"/>
                </a:lnTo>
                <a:cubicBezTo>
                  <a:pt x="141135" y="75476"/>
                  <a:pt x="141452" y="75501"/>
                  <a:pt x="141427" y="76149"/>
                </a:cubicBezTo>
                <a:cubicBezTo>
                  <a:pt x="141389" y="76822"/>
                  <a:pt x="141046" y="76784"/>
                  <a:pt x="140716" y="76771"/>
                </a:cubicBezTo>
                <a:lnTo>
                  <a:pt x="135559" y="76428"/>
                </a:lnTo>
                <a:cubicBezTo>
                  <a:pt x="135166" y="76416"/>
                  <a:pt x="131483" y="75996"/>
                  <a:pt x="131584" y="75616"/>
                </a:cubicBezTo>
                <a:lnTo>
                  <a:pt x="135280" y="74447"/>
                </a:lnTo>
                <a:lnTo>
                  <a:pt x="137972" y="64185"/>
                </a:lnTo>
                <a:close/>
                <a:moveTo>
                  <a:pt x="155092" y="49365"/>
                </a:moveTo>
                <a:cubicBezTo>
                  <a:pt x="155244" y="49072"/>
                  <a:pt x="155397" y="48780"/>
                  <a:pt x="155994" y="49111"/>
                </a:cubicBezTo>
                <a:cubicBezTo>
                  <a:pt x="156565" y="49403"/>
                  <a:pt x="156413" y="49708"/>
                  <a:pt x="156235" y="49987"/>
                </a:cubicBezTo>
                <a:cubicBezTo>
                  <a:pt x="154394" y="53378"/>
                  <a:pt x="152692" y="56718"/>
                  <a:pt x="151587" y="59867"/>
                </a:cubicBezTo>
                <a:cubicBezTo>
                  <a:pt x="150495" y="62941"/>
                  <a:pt x="149987" y="65837"/>
                  <a:pt x="150482" y="68402"/>
                </a:cubicBezTo>
                <a:cubicBezTo>
                  <a:pt x="150545" y="68719"/>
                  <a:pt x="150609" y="69037"/>
                  <a:pt x="149961" y="69177"/>
                </a:cubicBezTo>
                <a:cubicBezTo>
                  <a:pt x="149314" y="69291"/>
                  <a:pt x="149250" y="68973"/>
                  <a:pt x="149187" y="68656"/>
                </a:cubicBezTo>
                <a:cubicBezTo>
                  <a:pt x="148653" y="65837"/>
                  <a:pt x="149187" y="62712"/>
                  <a:pt x="150342" y="59423"/>
                </a:cubicBezTo>
                <a:cubicBezTo>
                  <a:pt x="151473" y="56210"/>
                  <a:pt x="153212" y="52806"/>
                  <a:pt x="155092" y="49365"/>
                </a:cubicBezTo>
                <a:close/>
                <a:moveTo>
                  <a:pt x="146253" y="71209"/>
                </a:moveTo>
                <a:cubicBezTo>
                  <a:pt x="146405" y="70929"/>
                  <a:pt x="146558" y="70650"/>
                  <a:pt x="147142" y="70942"/>
                </a:cubicBezTo>
                <a:cubicBezTo>
                  <a:pt x="147739" y="71247"/>
                  <a:pt x="147586" y="71539"/>
                  <a:pt x="147434" y="71844"/>
                </a:cubicBezTo>
                <a:cubicBezTo>
                  <a:pt x="146951" y="72771"/>
                  <a:pt x="146609" y="73571"/>
                  <a:pt x="146443" y="74244"/>
                </a:cubicBezTo>
                <a:cubicBezTo>
                  <a:pt x="146355" y="74600"/>
                  <a:pt x="146304" y="74917"/>
                  <a:pt x="146342" y="75184"/>
                </a:cubicBezTo>
                <a:lnTo>
                  <a:pt x="149098" y="75069"/>
                </a:lnTo>
                <a:cubicBezTo>
                  <a:pt x="149085" y="74485"/>
                  <a:pt x="149187" y="73914"/>
                  <a:pt x="149352" y="73355"/>
                </a:cubicBezTo>
                <a:cubicBezTo>
                  <a:pt x="149644" y="72390"/>
                  <a:pt x="150164" y="71526"/>
                  <a:pt x="150685" y="70815"/>
                </a:cubicBezTo>
                <a:cubicBezTo>
                  <a:pt x="150876" y="70561"/>
                  <a:pt x="151092" y="70282"/>
                  <a:pt x="151612" y="70688"/>
                </a:cubicBezTo>
                <a:cubicBezTo>
                  <a:pt x="152146" y="71094"/>
                  <a:pt x="151942" y="71348"/>
                  <a:pt x="151752" y="71615"/>
                </a:cubicBezTo>
                <a:cubicBezTo>
                  <a:pt x="151295" y="72225"/>
                  <a:pt x="150850" y="72961"/>
                  <a:pt x="150609" y="73736"/>
                </a:cubicBezTo>
                <a:cubicBezTo>
                  <a:pt x="150431" y="74346"/>
                  <a:pt x="150355" y="74968"/>
                  <a:pt x="150482" y="75565"/>
                </a:cubicBezTo>
                <a:cubicBezTo>
                  <a:pt x="150571" y="75946"/>
                  <a:pt x="150253" y="76352"/>
                  <a:pt x="149860" y="76352"/>
                </a:cubicBezTo>
                <a:lnTo>
                  <a:pt x="145872" y="76517"/>
                </a:lnTo>
                <a:cubicBezTo>
                  <a:pt x="145656" y="76543"/>
                  <a:pt x="143307" y="76720"/>
                  <a:pt x="143230" y="76555"/>
                </a:cubicBezTo>
                <a:cubicBezTo>
                  <a:pt x="142938" y="75946"/>
                  <a:pt x="144945" y="74803"/>
                  <a:pt x="145161" y="73926"/>
                </a:cubicBezTo>
                <a:cubicBezTo>
                  <a:pt x="145351" y="73139"/>
                  <a:pt x="145732" y="72225"/>
                  <a:pt x="146253" y="71209"/>
                </a:cubicBezTo>
                <a:close/>
                <a:moveTo>
                  <a:pt x="159766" y="59575"/>
                </a:moveTo>
                <a:cubicBezTo>
                  <a:pt x="160236" y="58839"/>
                  <a:pt x="162458" y="59080"/>
                  <a:pt x="161722" y="60223"/>
                </a:cubicBezTo>
                <a:cubicBezTo>
                  <a:pt x="160858" y="61544"/>
                  <a:pt x="160096" y="62877"/>
                  <a:pt x="159436" y="64224"/>
                </a:cubicBezTo>
                <a:cubicBezTo>
                  <a:pt x="158801" y="65557"/>
                  <a:pt x="158254" y="66903"/>
                  <a:pt x="157785" y="68237"/>
                </a:cubicBezTo>
                <a:cubicBezTo>
                  <a:pt x="157696" y="68554"/>
                  <a:pt x="157581" y="68859"/>
                  <a:pt x="156946" y="68656"/>
                </a:cubicBezTo>
                <a:cubicBezTo>
                  <a:pt x="156324" y="68440"/>
                  <a:pt x="156426" y="68122"/>
                  <a:pt x="156540" y="67818"/>
                </a:cubicBezTo>
                <a:cubicBezTo>
                  <a:pt x="157022" y="66433"/>
                  <a:pt x="157594" y="65049"/>
                  <a:pt x="158254" y="63652"/>
                </a:cubicBezTo>
                <a:cubicBezTo>
                  <a:pt x="158928" y="62280"/>
                  <a:pt x="158851" y="60960"/>
                  <a:pt x="159766" y="59575"/>
                </a:cubicBezTo>
                <a:close/>
                <a:moveTo>
                  <a:pt x="169265" y="44145"/>
                </a:moveTo>
                <a:cubicBezTo>
                  <a:pt x="169443" y="43878"/>
                  <a:pt x="169608" y="43599"/>
                  <a:pt x="170167" y="43954"/>
                </a:cubicBezTo>
                <a:cubicBezTo>
                  <a:pt x="170726" y="44310"/>
                  <a:pt x="170548" y="44577"/>
                  <a:pt x="170396" y="44856"/>
                </a:cubicBezTo>
                <a:cubicBezTo>
                  <a:pt x="165354" y="52857"/>
                  <a:pt x="162864" y="61417"/>
                  <a:pt x="163246" y="67576"/>
                </a:cubicBezTo>
                <a:cubicBezTo>
                  <a:pt x="163360" y="69329"/>
                  <a:pt x="163703" y="70853"/>
                  <a:pt x="164287" y="72123"/>
                </a:cubicBezTo>
                <a:cubicBezTo>
                  <a:pt x="164846" y="73355"/>
                  <a:pt x="165646" y="74307"/>
                  <a:pt x="166675" y="74968"/>
                </a:cubicBezTo>
                <a:cubicBezTo>
                  <a:pt x="167754" y="75641"/>
                  <a:pt x="169113" y="75984"/>
                  <a:pt x="170777" y="75857"/>
                </a:cubicBezTo>
                <a:cubicBezTo>
                  <a:pt x="171107" y="75844"/>
                  <a:pt x="171462" y="75831"/>
                  <a:pt x="171475" y="76492"/>
                </a:cubicBezTo>
                <a:cubicBezTo>
                  <a:pt x="171513" y="77152"/>
                  <a:pt x="171196" y="77178"/>
                  <a:pt x="170866" y="77190"/>
                </a:cubicBezTo>
                <a:cubicBezTo>
                  <a:pt x="168922" y="77317"/>
                  <a:pt x="167284" y="76911"/>
                  <a:pt x="165963" y="76085"/>
                </a:cubicBezTo>
                <a:lnTo>
                  <a:pt x="165938" y="76085"/>
                </a:lnTo>
                <a:cubicBezTo>
                  <a:pt x="165938" y="76098"/>
                  <a:pt x="165938" y="76149"/>
                  <a:pt x="165925" y="76187"/>
                </a:cubicBezTo>
                <a:cubicBezTo>
                  <a:pt x="165786" y="76822"/>
                  <a:pt x="165468" y="76758"/>
                  <a:pt x="165150" y="76682"/>
                </a:cubicBezTo>
                <a:cubicBezTo>
                  <a:pt x="164135" y="76492"/>
                  <a:pt x="162915" y="76390"/>
                  <a:pt x="161658" y="76263"/>
                </a:cubicBezTo>
                <a:cubicBezTo>
                  <a:pt x="160426" y="76162"/>
                  <a:pt x="159194" y="76073"/>
                  <a:pt x="158026" y="75831"/>
                </a:cubicBezTo>
                <a:cubicBezTo>
                  <a:pt x="157454" y="75692"/>
                  <a:pt x="157353" y="74815"/>
                  <a:pt x="157912" y="74561"/>
                </a:cubicBezTo>
                <a:cubicBezTo>
                  <a:pt x="158686" y="74231"/>
                  <a:pt x="158699" y="73723"/>
                  <a:pt x="159055" y="73139"/>
                </a:cubicBezTo>
                <a:cubicBezTo>
                  <a:pt x="159410" y="72491"/>
                  <a:pt x="160096" y="71742"/>
                  <a:pt x="160007" y="70929"/>
                </a:cubicBezTo>
                <a:cubicBezTo>
                  <a:pt x="159982" y="70612"/>
                  <a:pt x="159931" y="70269"/>
                  <a:pt x="160591" y="70205"/>
                </a:cubicBezTo>
                <a:cubicBezTo>
                  <a:pt x="161252" y="70142"/>
                  <a:pt x="161277" y="70459"/>
                  <a:pt x="161328" y="70802"/>
                </a:cubicBezTo>
                <a:cubicBezTo>
                  <a:pt x="161442" y="71869"/>
                  <a:pt x="161252" y="72923"/>
                  <a:pt x="160744" y="73787"/>
                </a:cubicBezTo>
                <a:cubicBezTo>
                  <a:pt x="160515" y="74142"/>
                  <a:pt x="160274" y="74485"/>
                  <a:pt x="159943" y="74777"/>
                </a:cubicBezTo>
                <a:cubicBezTo>
                  <a:pt x="160540" y="74828"/>
                  <a:pt x="161163" y="74904"/>
                  <a:pt x="161785" y="74955"/>
                </a:cubicBezTo>
                <a:cubicBezTo>
                  <a:pt x="162864" y="75031"/>
                  <a:pt x="163944" y="75133"/>
                  <a:pt x="164947" y="75311"/>
                </a:cubicBezTo>
                <a:cubicBezTo>
                  <a:pt x="164185" y="74600"/>
                  <a:pt x="163563" y="73723"/>
                  <a:pt x="163068" y="72682"/>
                </a:cubicBezTo>
                <a:cubicBezTo>
                  <a:pt x="162445" y="71272"/>
                  <a:pt x="162052" y="69570"/>
                  <a:pt x="161937" y="67665"/>
                </a:cubicBezTo>
                <a:cubicBezTo>
                  <a:pt x="161531" y="61264"/>
                  <a:pt x="164084" y="52387"/>
                  <a:pt x="169265" y="44145"/>
                </a:cubicBezTo>
                <a:close/>
                <a:moveTo>
                  <a:pt x="154190" y="74638"/>
                </a:moveTo>
                <a:cubicBezTo>
                  <a:pt x="153962" y="74396"/>
                  <a:pt x="153733" y="74142"/>
                  <a:pt x="154216" y="73710"/>
                </a:cubicBezTo>
                <a:cubicBezTo>
                  <a:pt x="154711" y="73266"/>
                  <a:pt x="154927" y="73507"/>
                  <a:pt x="155156" y="73761"/>
                </a:cubicBezTo>
                <a:cubicBezTo>
                  <a:pt x="155448" y="74079"/>
                  <a:pt x="156172" y="73495"/>
                  <a:pt x="156502" y="73888"/>
                </a:cubicBezTo>
                <a:cubicBezTo>
                  <a:pt x="156781" y="74257"/>
                  <a:pt x="156629" y="75616"/>
                  <a:pt x="156895" y="75895"/>
                </a:cubicBezTo>
                <a:cubicBezTo>
                  <a:pt x="157289" y="76327"/>
                  <a:pt x="156921" y="77063"/>
                  <a:pt x="156337" y="76987"/>
                </a:cubicBezTo>
                <a:cubicBezTo>
                  <a:pt x="155587" y="76911"/>
                  <a:pt x="154838" y="76809"/>
                  <a:pt x="154114" y="76708"/>
                </a:cubicBezTo>
                <a:cubicBezTo>
                  <a:pt x="153403" y="76606"/>
                  <a:pt x="152666" y="76504"/>
                  <a:pt x="151904" y="76416"/>
                </a:cubicBezTo>
                <a:cubicBezTo>
                  <a:pt x="151587" y="76390"/>
                  <a:pt x="151257" y="76352"/>
                  <a:pt x="151346" y="75692"/>
                </a:cubicBezTo>
                <a:cubicBezTo>
                  <a:pt x="151396" y="75031"/>
                  <a:pt x="151752" y="75069"/>
                  <a:pt x="152069" y="75108"/>
                </a:cubicBezTo>
                <a:cubicBezTo>
                  <a:pt x="152819" y="75184"/>
                  <a:pt x="153555" y="75298"/>
                  <a:pt x="154292" y="75387"/>
                </a:cubicBezTo>
                <a:cubicBezTo>
                  <a:pt x="154495" y="75425"/>
                  <a:pt x="154673" y="75463"/>
                  <a:pt x="154876" y="75476"/>
                </a:cubicBezTo>
                <a:cubicBezTo>
                  <a:pt x="154635" y="75171"/>
                  <a:pt x="154406" y="74892"/>
                  <a:pt x="154190" y="74638"/>
                </a:cubicBezTo>
                <a:close/>
                <a:moveTo>
                  <a:pt x="192670" y="75781"/>
                </a:moveTo>
                <a:cubicBezTo>
                  <a:pt x="192823" y="75781"/>
                  <a:pt x="194220" y="75781"/>
                  <a:pt x="194220" y="75933"/>
                </a:cubicBezTo>
                <a:cubicBezTo>
                  <a:pt x="194220" y="76632"/>
                  <a:pt x="199719" y="78702"/>
                  <a:pt x="198728" y="79197"/>
                </a:cubicBezTo>
                <a:cubicBezTo>
                  <a:pt x="198576" y="79197"/>
                  <a:pt x="198106" y="80137"/>
                  <a:pt x="198106" y="80302"/>
                </a:cubicBezTo>
                <a:cubicBezTo>
                  <a:pt x="198106" y="80302"/>
                  <a:pt x="197954" y="81064"/>
                  <a:pt x="197954" y="81381"/>
                </a:cubicBezTo>
                <a:cubicBezTo>
                  <a:pt x="197954" y="81686"/>
                  <a:pt x="197788" y="81381"/>
                  <a:pt x="197788" y="81381"/>
                </a:cubicBezTo>
                <a:lnTo>
                  <a:pt x="196557" y="80911"/>
                </a:lnTo>
                <a:lnTo>
                  <a:pt x="195934" y="80594"/>
                </a:lnTo>
                <a:cubicBezTo>
                  <a:pt x="195312" y="76758"/>
                  <a:pt x="192239" y="76936"/>
                  <a:pt x="192670" y="75781"/>
                </a:cubicBezTo>
                <a:close/>
                <a:moveTo>
                  <a:pt x="171158" y="60896"/>
                </a:moveTo>
                <a:cubicBezTo>
                  <a:pt x="171208" y="60579"/>
                  <a:pt x="171247" y="60236"/>
                  <a:pt x="171907" y="60325"/>
                </a:cubicBezTo>
                <a:cubicBezTo>
                  <a:pt x="172554" y="60388"/>
                  <a:pt x="172515" y="60731"/>
                  <a:pt x="172477" y="61036"/>
                </a:cubicBezTo>
                <a:cubicBezTo>
                  <a:pt x="171818" y="66522"/>
                  <a:pt x="171958" y="70142"/>
                  <a:pt x="172871" y="71894"/>
                </a:cubicBezTo>
                <a:cubicBezTo>
                  <a:pt x="173138" y="72428"/>
                  <a:pt x="171843" y="72682"/>
                  <a:pt x="171323" y="72364"/>
                </a:cubicBezTo>
                <a:lnTo>
                  <a:pt x="168986" y="70878"/>
                </a:lnTo>
                <a:cubicBezTo>
                  <a:pt x="168706" y="70688"/>
                  <a:pt x="168414" y="70523"/>
                  <a:pt x="168783" y="69977"/>
                </a:cubicBezTo>
                <a:cubicBezTo>
                  <a:pt x="169126" y="69418"/>
                  <a:pt x="169405" y="69583"/>
                  <a:pt x="169684" y="69761"/>
                </a:cubicBezTo>
                <a:lnTo>
                  <a:pt x="171081" y="70650"/>
                </a:lnTo>
                <a:cubicBezTo>
                  <a:pt x="170624" y="68453"/>
                  <a:pt x="170662" y="65201"/>
                  <a:pt x="171158" y="60896"/>
                </a:cubicBezTo>
                <a:close/>
                <a:moveTo>
                  <a:pt x="182815" y="39852"/>
                </a:moveTo>
                <a:cubicBezTo>
                  <a:pt x="183107" y="39675"/>
                  <a:pt x="183374" y="39509"/>
                  <a:pt x="183717" y="40068"/>
                </a:cubicBezTo>
                <a:cubicBezTo>
                  <a:pt x="184085" y="40614"/>
                  <a:pt x="183806" y="40779"/>
                  <a:pt x="183526" y="40970"/>
                </a:cubicBezTo>
                <a:cubicBezTo>
                  <a:pt x="180783" y="42735"/>
                  <a:pt x="178992" y="45110"/>
                  <a:pt x="178218" y="48057"/>
                </a:cubicBezTo>
                <a:cubicBezTo>
                  <a:pt x="178142" y="48374"/>
                  <a:pt x="178053" y="48704"/>
                  <a:pt x="177405" y="48539"/>
                </a:cubicBezTo>
                <a:cubicBezTo>
                  <a:pt x="176757" y="48361"/>
                  <a:pt x="176846" y="48044"/>
                  <a:pt x="176935" y="47726"/>
                </a:cubicBezTo>
                <a:cubicBezTo>
                  <a:pt x="177811" y="44437"/>
                  <a:pt x="179767" y="41808"/>
                  <a:pt x="182815" y="39852"/>
                </a:cubicBezTo>
                <a:close/>
                <a:moveTo>
                  <a:pt x="175373" y="53403"/>
                </a:moveTo>
                <a:cubicBezTo>
                  <a:pt x="175424" y="53073"/>
                  <a:pt x="175449" y="52743"/>
                  <a:pt x="176122" y="52844"/>
                </a:cubicBezTo>
                <a:cubicBezTo>
                  <a:pt x="176757" y="52946"/>
                  <a:pt x="176719" y="53263"/>
                  <a:pt x="176668" y="53594"/>
                </a:cubicBezTo>
                <a:cubicBezTo>
                  <a:pt x="176122" y="57340"/>
                  <a:pt x="175754" y="60845"/>
                  <a:pt x="175678" y="64020"/>
                </a:cubicBezTo>
                <a:cubicBezTo>
                  <a:pt x="175576" y="67195"/>
                  <a:pt x="175741" y="70053"/>
                  <a:pt x="176199" y="72529"/>
                </a:cubicBezTo>
                <a:cubicBezTo>
                  <a:pt x="176262" y="72872"/>
                  <a:pt x="176313" y="73177"/>
                  <a:pt x="175678" y="73304"/>
                </a:cubicBezTo>
                <a:cubicBezTo>
                  <a:pt x="175043" y="73418"/>
                  <a:pt x="174967" y="73101"/>
                  <a:pt x="174903" y="72783"/>
                </a:cubicBezTo>
                <a:cubicBezTo>
                  <a:pt x="174433" y="70193"/>
                  <a:pt x="174255" y="67233"/>
                  <a:pt x="174344" y="63995"/>
                </a:cubicBezTo>
                <a:cubicBezTo>
                  <a:pt x="174446" y="60757"/>
                  <a:pt x="174802" y="57226"/>
                  <a:pt x="175373" y="53403"/>
                </a:cubicBezTo>
                <a:close/>
                <a:moveTo>
                  <a:pt x="192213" y="43523"/>
                </a:moveTo>
                <a:cubicBezTo>
                  <a:pt x="192455" y="43294"/>
                  <a:pt x="192683" y="43053"/>
                  <a:pt x="193140" y="43548"/>
                </a:cubicBezTo>
                <a:cubicBezTo>
                  <a:pt x="193597" y="44018"/>
                  <a:pt x="192594" y="44475"/>
                  <a:pt x="192340" y="44704"/>
                </a:cubicBezTo>
                <a:cubicBezTo>
                  <a:pt x="188784" y="48095"/>
                  <a:pt x="187095" y="51917"/>
                  <a:pt x="185749" y="56629"/>
                </a:cubicBezTo>
                <a:cubicBezTo>
                  <a:pt x="184403" y="61379"/>
                  <a:pt x="184174" y="66789"/>
                  <a:pt x="185076" y="72872"/>
                </a:cubicBezTo>
                <a:cubicBezTo>
                  <a:pt x="185152" y="73291"/>
                  <a:pt x="184746" y="73672"/>
                  <a:pt x="184326" y="73622"/>
                </a:cubicBezTo>
                <a:lnTo>
                  <a:pt x="180605" y="73152"/>
                </a:lnTo>
                <a:cubicBezTo>
                  <a:pt x="180212" y="73101"/>
                  <a:pt x="179932" y="72656"/>
                  <a:pt x="180059" y="72275"/>
                </a:cubicBezTo>
                <a:cubicBezTo>
                  <a:pt x="181494" y="68199"/>
                  <a:pt x="182091" y="63652"/>
                  <a:pt x="182714" y="59131"/>
                </a:cubicBezTo>
                <a:cubicBezTo>
                  <a:pt x="182904" y="57696"/>
                  <a:pt x="183107" y="56261"/>
                  <a:pt x="183298" y="54940"/>
                </a:cubicBezTo>
                <a:cubicBezTo>
                  <a:pt x="183361" y="54635"/>
                  <a:pt x="183399" y="54305"/>
                  <a:pt x="184047" y="54394"/>
                </a:cubicBezTo>
                <a:cubicBezTo>
                  <a:pt x="184695" y="54495"/>
                  <a:pt x="184657" y="54838"/>
                  <a:pt x="184606" y="55156"/>
                </a:cubicBezTo>
                <a:cubicBezTo>
                  <a:pt x="184542" y="55651"/>
                  <a:pt x="184453" y="56146"/>
                  <a:pt x="184377" y="56629"/>
                </a:cubicBezTo>
                <a:cubicBezTo>
                  <a:pt x="184415" y="56515"/>
                  <a:pt x="184453" y="56400"/>
                  <a:pt x="184479" y="56273"/>
                </a:cubicBezTo>
                <a:cubicBezTo>
                  <a:pt x="185889" y="51320"/>
                  <a:pt x="188454" y="47079"/>
                  <a:pt x="192213" y="43523"/>
                </a:cubicBezTo>
                <a:close/>
                <a:moveTo>
                  <a:pt x="183641" y="72212"/>
                </a:moveTo>
                <a:cubicBezTo>
                  <a:pt x="183298" y="69570"/>
                  <a:pt x="183171" y="67056"/>
                  <a:pt x="183234" y="64668"/>
                </a:cubicBezTo>
                <a:cubicBezTo>
                  <a:pt x="182815" y="67157"/>
                  <a:pt x="182307" y="69596"/>
                  <a:pt x="181558" y="71933"/>
                </a:cubicBezTo>
                <a:lnTo>
                  <a:pt x="183641" y="72212"/>
                </a:lnTo>
                <a:close/>
                <a:moveTo>
                  <a:pt x="197839" y="53302"/>
                </a:moveTo>
                <a:cubicBezTo>
                  <a:pt x="198081" y="53086"/>
                  <a:pt x="198347" y="52870"/>
                  <a:pt x="198766" y="53378"/>
                </a:cubicBezTo>
                <a:cubicBezTo>
                  <a:pt x="199185" y="53886"/>
                  <a:pt x="198931" y="54114"/>
                  <a:pt x="198677" y="54305"/>
                </a:cubicBezTo>
                <a:cubicBezTo>
                  <a:pt x="196112" y="56502"/>
                  <a:pt x="194537" y="61112"/>
                  <a:pt x="193343" y="66319"/>
                </a:cubicBezTo>
                <a:cubicBezTo>
                  <a:pt x="193166" y="67056"/>
                  <a:pt x="192099" y="68376"/>
                  <a:pt x="192848" y="68567"/>
                </a:cubicBezTo>
                <a:cubicBezTo>
                  <a:pt x="197115" y="69634"/>
                  <a:pt x="193128" y="71869"/>
                  <a:pt x="191845" y="73710"/>
                </a:cubicBezTo>
                <a:cubicBezTo>
                  <a:pt x="191807" y="73863"/>
                  <a:pt x="191794" y="74028"/>
                  <a:pt x="191756" y="74180"/>
                </a:cubicBezTo>
                <a:cubicBezTo>
                  <a:pt x="191629" y="74815"/>
                  <a:pt x="190473" y="74726"/>
                  <a:pt x="190448" y="74053"/>
                </a:cubicBezTo>
                <a:cubicBezTo>
                  <a:pt x="190410" y="71094"/>
                  <a:pt x="190537" y="67678"/>
                  <a:pt x="191019" y="63944"/>
                </a:cubicBezTo>
                <a:cubicBezTo>
                  <a:pt x="191553" y="60680"/>
                  <a:pt x="192099" y="57340"/>
                  <a:pt x="192950" y="53949"/>
                </a:cubicBezTo>
                <a:cubicBezTo>
                  <a:pt x="193039" y="53632"/>
                  <a:pt x="193128" y="53314"/>
                  <a:pt x="193763" y="53479"/>
                </a:cubicBezTo>
                <a:cubicBezTo>
                  <a:pt x="194398" y="53645"/>
                  <a:pt x="194321" y="53975"/>
                  <a:pt x="194233" y="54292"/>
                </a:cubicBezTo>
                <a:cubicBezTo>
                  <a:pt x="193318" y="57696"/>
                  <a:pt x="192709" y="61010"/>
                  <a:pt x="192328" y="64109"/>
                </a:cubicBezTo>
                <a:cubicBezTo>
                  <a:pt x="192264" y="64617"/>
                  <a:pt x="192213" y="65113"/>
                  <a:pt x="192137" y="65608"/>
                </a:cubicBezTo>
                <a:cubicBezTo>
                  <a:pt x="193394" y="60350"/>
                  <a:pt x="195058" y="55651"/>
                  <a:pt x="197839" y="53302"/>
                </a:cubicBezTo>
                <a:close/>
                <a:moveTo>
                  <a:pt x="203516" y="60223"/>
                </a:moveTo>
                <a:cubicBezTo>
                  <a:pt x="203808" y="60350"/>
                  <a:pt x="204126" y="60490"/>
                  <a:pt x="203834" y="61099"/>
                </a:cubicBezTo>
                <a:cubicBezTo>
                  <a:pt x="203567" y="61696"/>
                  <a:pt x="203262" y="61544"/>
                  <a:pt x="202957" y="61417"/>
                </a:cubicBezTo>
                <a:cubicBezTo>
                  <a:pt x="201002" y="60515"/>
                  <a:pt x="199960" y="60769"/>
                  <a:pt x="199859" y="62192"/>
                </a:cubicBezTo>
                <a:cubicBezTo>
                  <a:pt x="199706" y="64147"/>
                  <a:pt x="200265" y="67780"/>
                  <a:pt x="202449" y="72949"/>
                </a:cubicBezTo>
                <a:cubicBezTo>
                  <a:pt x="202576" y="73253"/>
                  <a:pt x="203186" y="73469"/>
                  <a:pt x="202576" y="73723"/>
                </a:cubicBezTo>
                <a:cubicBezTo>
                  <a:pt x="201967" y="73990"/>
                  <a:pt x="200976" y="73139"/>
                  <a:pt x="200849" y="72834"/>
                </a:cubicBezTo>
                <a:cubicBezTo>
                  <a:pt x="198576" y="67462"/>
                  <a:pt x="198385" y="64236"/>
                  <a:pt x="198525" y="62090"/>
                </a:cubicBezTo>
                <a:cubicBezTo>
                  <a:pt x="198728" y="59410"/>
                  <a:pt x="200405" y="58788"/>
                  <a:pt x="203516" y="60223"/>
                </a:cubicBezTo>
                <a:close/>
                <a:moveTo>
                  <a:pt x="142481" y="115951"/>
                </a:moveTo>
                <a:cubicBezTo>
                  <a:pt x="142189" y="115811"/>
                  <a:pt x="141871" y="115697"/>
                  <a:pt x="142125" y="115062"/>
                </a:cubicBezTo>
                <a:cubicBezTo>
                  <a:pt x="142392" y="114465"/>
                  <a:pt x="142710" y="114605"/>
                  <a:pt x="143002" y="114732"/>
                </a:cubicBezTo>
                <a:cubicBezTo>
                  <a:pt x="145415" y="115773"/>
                  <a:pt x="147866" y="116776"/>
                  <a:pt x="150431" y="117678"/>
                </a:cubicBezTo>
                <a:cubicBezTo>
                  <a:pt x="152971" y="118592"/>
                  <a:pt x="155600" y="119418"/>
                  <a:pt x="158305" y="120154"/>
                </a:cubicBezTo>
                <a:cubicBezTo>
                  <a:pt x="158623" y="120243"/>
                  <a:pt x="158928" y="120320"/>
                  <a:pt x="158775" y="120967"/>
                </a:cubicBezTo>
                <a:cubicBezTo>
                  <a:pt x="158597" y="121602"/>
                  <a:pt x="158280" y="121526"/>
                  <a:pt x="157962" y="121437"/>
                </a:cubicBezTo>
                <a:cubicBezTo>
                  <a:pt x="155194" y="120675"/>
                  <a:pt x="152552" y="119837"/>
                  <a:pt x="149974" y="118935"/>
                </a:cubicBezTo>
                <a:cubicBezTo>
                  <a:pt x="147421" y="117995"/>
                  <a:pt x="144919" y="117005"/>
                  <a:pt x="142481" y="115951"/>
                </a:cubicBezTo>
                <a:close/>
                <a:moveTo>
                  <a:pt x="142341" y="119685"/>
                </a:moveTo>
                <a:cubicBezTo>
                  <a:pt x="142024" y="119545"/>
                  <a:pt x="141732" y="119431"/>
                  <a:pt x="141973" y="118821"/>
                </a:cubicBezTo>
                <a:cubicBezTo>
                  <a:pt x="142227" y="118224"/>
                  <a:pt x="142532" y="118338"/>
                  <a:pt x="142837" y="118465"/>
                </a:cubicBezTo>
                <a:cubicBezTo>
                  <a:pt x="145478" y="119596"/>
                  <a:pt x="148082" y="120561"/>
                  <a:pt x="150609" y="121323"/>
                </a:cubicBezTo>
                <a:cubicBezTo>
                  <a:pt x="153162" y="122072"/>
                  <a:pt x="155638" y="122631"/>
                  <a:pt x="158064" y="122936"/>
                </a:cubicBezTo>
                <a:cubicBezTo>
                  <a:pt x="158394" y="122986"/>
                  <a:pt x="158724" y="123012"/>
                  <a:pt x="158635" y="123672"/>
                </a:cubicBezTo>
                <a:cubicBezTo>
                  <a:pt x="158546" y="124333"/>
                  <a:pt x="158229" y="124295"/>
                  <a:pt x="157886" y="124244"/>
                </a:cubicBezTo>
                <a:cubicBezTo>
                  <a:pt x="155397" y="123926"/>
                  <a:pt x="152844" y="123367"/>
                  <a:pt x="150253" y="122593"/>
                </a:cubicBezTo>
                <a:cubicBezTo>
                  <a:pt x="147663" y="121831"/>
                  <a:pt x="145008" y="120827"/>
                  <a:pt x="142341" y="119685"/>
                </a:cubicBezTo>
                <a:close/>
                <a:moveTo>
                  <a:pt x="151054" y="105638"/>
                </a:moveTo>
                <a:cubicBezTo>
                  <a:pt x="150736" y="105537"/>
                  <a:pt x="150406" y="105422"/>
                  <a:pt x="150634" y="104800"/>
                </a:cubicBezTo>
                <a:cubicBezTo>
                  <a:pt x="150850" y="104178"/>
                  <a:pt x="151155" y="104279"/>
                  <a:pt x="151473" y="104394"/>
                </a:cubicBezTo>
                <a:cubicBezTo>
                  <a:pt x="155105" y="105638"/>
                  <a:pt x="158699" y="106781"/>
                  <a:pt x="162179" y="107797"/>
                </a:cubicBezTo>
                <a:cubicBezTo>
                  <a:pt x="165646" y="108801"/>
                  <a:pt x="169075" y="109690"/>
                  <a:pt x="172414" y="110426"/>
                </a:cubicBezTo>
                <a:cubicBezTo>
                  <a:pt x="172731" y="110490"/>
                  <a:pt x="173049" y="110553"/>
                  <a:pt x="172922" y="111214"/>
                </a:cubicBezTo>
                <a:cubicBezTo>
                  <a:pt x="172782" y="111849"/>
                  <a:pt x="172465" y="111785"/>
                  <a:pt x="172123" y="111722"/>
                </a:cubicBezTo>
                <a:cubicBezTo>
                  <a:pt x="168808" y="110998"/>
                  <a:pt x="165354" y="110083"/>
                  <a:pt x="161823" y="109055"/>
                </a:cubicBezTo>
                <a:cubicBezTo>
                  <a:pt x="158280" y="108026"/>
                  <a:pt x="154673" y="106883"/>
                  <a:pt x="151054" y="105638"/>
                </a:cubicBezTo>
                <a:close/>
                <a:moveTo>
                  <a:pt x="157785" y="103619"/>
                </a:moveTo>
                <a:cubicBezTo>
                  <a:pt x="157480" y="103517"/>
                  <a:pt x="157175" y="103390"/>
                  <a:pt x="157365" y="102781"/>
                </a:cubicBezTo>
                <a:cubicBezTo>
                  <a:pt x="157594" y="102159"/>
                  <a:pt x="157912" y="102260"/>
                  <a:pt x="158216" y="102374"/>
                </a:cubicBezTo>
                <a:cubicBezTo>
                  <a:pt x="161252" y="103390"/>
                  <a:pt x="164274" y="104394"/>
                  <a:pt x="167297" y="105321"/>
                </a:cubicBezTo>
                <a:cubicBezTo>
                  <a:pt x="170345" y="106235"/>
                  <a:pt x="173354" y="107073"/>
                  <a:pt x="176364" y="107797"/>
                </a:cubicBezTo>
                <a:cubicBezTo>
                  <a:pt x="176706" y="107861"/>
                  <a:pt x="177024" y="107950"/>
                  <a:pt x="176872" y="108585"/>
                </a:cubicBezTo>
                <a:cubicBezTo>
                  <a:pt x="176706" y="109220"/>
                  <a:pt x="176376" y="109143"/>
                  <a:pt x="176059" y="109080"/>
                </a:cubicBezTo>
                <a:cubicBezTo>
                  <a:pt x="173023" y="108343"/>
                  <a:pt x="169964" y="107492"/>
                  <a:pt x="166916" y="106578"/>
                </a:cubicBezTo>
                <a:cubicBezTo>
                  <a:pt x="163893" y="105664"/>
                  <a:pt x="160845" y="104660"/>
                  <a:pt x="157785" y="103619"/>
                </a:cubicBezTo>
                <a:close/>
                <a:moveTo>
                  <a:pt x="163614" y="100876"/>
                </a:moveTo>
                <a:cubicBezTo>
                  <a:pt x="163334" y="100736"/>
                  <a:pt x="163030" y="100609"/>
                  <a:pt x="163296" y="99999"/>
                </a:cubicBezTo>
                <a:cubicBezTo>
                  <a:pt x="163563" y="99403"/>
                  <a:pt x="163868" y="99542"/>
                  <a:pt x="164173" y="99669"/>
                </a:cubicBezTo>
                <a:cubicBezTo>
                  <a:pt x="165722" y="100380"/>
                  <a:pt x="168719" y="101206"/>
                  <a:pt x="171996" y="101968"/>
                </a:cubicBezTo>
                <a:cubicBezTo>
                  <a:pt x="176376" y="102997"/>
                  <a:pt x="181266" y="103898"/>
                  <a:pt x="183907" y="104279"/>
                </a:cubicBezTo>
                <a:cubicBezTo>
                  <a:pt x="184225" y="104330"/>
                  <a:pt x="184568" y="104381"/>
                  <a:pt x="184466" y="105029"/>
                </a:cubicBezTo>
                <a:cubicBezTo>
                  <a:pt x="184377" y="105676"/>
                  <a:pt x="184073" y="105638"/>
                  <a:pt x="183717" y="105587"/>
                </a:cubicBezTo>
                <a:cubicBezTo>
                  <a:pt x="181037" y="105219"/>
                  <a:pt x="176122" y="104292"/>
                  <a:pt x="171704" y="103263"/>
                </a:cubicBezTo>
                <a:cubicBezTo>
                  <a:pt x="168351" y="102476"/>
                  <a:pt x="165265" y="101625"/>
                  <a:pt x="163614" y="100876"/>
                </a:cubicBezTo>
                <a:close/>
                <a:moveTo>
                  <a:pt x="169926" y="99491"/>
                </a:moveTo>
                <a:cubicBezTo>
                  <a:pt x="169634" y="99377"/>
                  <a:pt x="169329" y="99250"/>
                  <a:pt x="169557" y="98628"/>
                </a:cubicBezTo>
                <a:cubicBezTo>
                  <a:pt x="169799" y="98031"/>
                  <a:pt x="170103" y="98145"/>
                  <a:pt x="170408" y="98260"/>
                </a:cubicBezTo>
                <a:cubicBezTo>
                  <a:pt x="171627" y="98730"/>
                  <a:pt x="172871" y="99187"/>
                  <a:pt x="174116" y="99568"/>
                </a:cubicBezTo>
                <a:cubicBezTo>
                  <a:pt x="175348" y="99949"/>
                  <a:pt x="176618" y="100228"/>
                  <a:pt x="177926" y="100406"/>
                </a:cubicBezTo>
                <a:cubicBezTo>
                  <a:pt x="178256" y="100431"/>
                  <a:pt x="178586" y="100482"/>
                  <a:pt x="178510" y="101143"/>
                </a:cubicBezTo>
                <a:cubicBezTo>
                  <a:pt x="178421" y="101803"/>
                  <a:pt x="178104" y="101752"/>
                  <a:pt x="177773" y="101714"/>
                </a:cubicBezTo>
                <a:cubicBezTo>
                  <a:pt x="176376" y="101524"/>
                  <a:pt x="175055" y="101231"/>
                  <a:pt x="173735" y="100838"/>
                </a:cubicBezTo>
                <a:cubicBezTo>
                  <a:pt x="172465" y="100457"/>
                  <a:pt x="171196" y="99974"/>
                  <a:pt x="169926" y="99491"/>
                </a:cubicBezTo>
                <a:close/>
                <a:moveTo>
                  <a:pt x="198550" y="109436"/>
                </a:moveTo>
                <a:cubicBezTo>
                  <a:pt x="198220" y="109347"/>
                  <a:pt x="197928" y="109258"/>
                  <a:pt x="198081" y="108623"/>
                </a:cubicBezTo>
                <a:cubicBezTo>
                  <a:pt x="198271" y="107975"/>
                  <a:pt x="198589" y="108064"/>
                  <a:pt x="198906" y="108166"/>
                </a:cubicBezTo>
                <a:cubicBezTo>
                  <a:pt x="200544" y="108623"/>
                  <a:pt x="202297" y="109575"/>
                  <a:pt x="204177" y="110591"/>
                </a:cubicBezTo>
                <a:cubicBezTo>
                  <a:pt x="206920" y="112077"/>
                  <a:pt x="209892" y="113690"/>
                  <a:pt x="212749" y="113830"/>
                </a:cubicBezTo>
                <a:cubicBezTo>
                  <a:pt x="213079" y="113842"/>
                  <a:pt x="213410" y="113855"/>
                  <a:pt x="213371" y="114516"/>
                </a:cubicBezTo>
                <a:cubicBezTo>
                  <a:pt x="213346" y="115176"/>
                  <a:pt x="213016" y="115151"/>
                  <a:pt x="212698" y="115138"/>
                </a:cubicBezTo>
                <a:cubicBezTo>
                  <a:pt x="209536" y="114985"/>
                  <a:pt x="206425" y="113296"/>
                  <a:pt x="203554" y="111760"/>
                </a:cubicBezTo>
                <a:cubicBezTo>
                  <a:pt x="201738" y="110769"/>
                  <a:pt x="200049" y="109855"/>
                  <a:pt x="198550" y="109436"/>
                </a:cubicBezTo>
                <a:close/>
                <a:moveTo>
                  <a:pt x="201535" y="106743"/>
                </a:moveTo>
                <a:cubicBezTo>
                  <a:pt x="201243" y="106565"/>
                  <a:pt x="200938" y="106413"/>
                  <a:pt x="201256" y="105829"/>
                </a:cubicBezTo>
                <a:cubicBezTo>
                  <a:pt x="201586" y="105245"/>
                  <a:pt x="201865" y="105410"/>
                  <a:pt x="202157" y="105575"/>
                </a:cubicBezTo>
                <a:cubicBezTo>
                  <a:pt x="203046" y="106057"/>
                  <a:pt x="203948" y="106502"/>
                  <a:pt x="204875" y="106845"/>
                </a:cubicBezTo>
                <a:cubicBezTo>
                  <a:pt x="205790" y="107226"/>
                  <a:pt x="206742" y="107492"/>
                  <a:pt x="207707" y="107670"/>
                </a:cubicBezTo>
                <a:cubicBezTo>
                  <a:pt x="208037" y="107746"/>
                  <a:pt x="208368" y="107810"/>
                  <a:pt x="208253" y="108445"/>
                </a:cubicBezTo>
                <a:cubicBezTo>
                  <a:pt x="208126" y="109105"/>
                  <a:pt x="207796" y="109042"/>
                  <a:pt x="207466" y="108966"/>
                </a:cubicBezTo>
                <a:cubicBezTo>
                  <a:pt x="206399" y="108775"/>
                  <a:pt x="205396" y="108470"/>
                  <a:pt x="204405" y="108077"/>
                </a:cubicBezTo>
                <a:cubicBezTo>
                  <a:pt x="203415" y="107708"/>
                  <a:pt x="202449" y="107238"/>
                  <a:pt x="201535" y="106743"/>
                </a:cubicBezTo>
                <a:close/>
                <a:moveTo>
                  <a:pt x="211466" y="105664"/>
                </a:moveTo>
                <a:cubicBezTo>
                  <a:pt x="211784" y="105727"/>
                  <a:pt x="212101" y="105791"/>
                  <a:pt x="211962" y="106451"/>
                </a:cubicBezTo>
                <a:cubicBezTo>
                  <a:pt x="211835" y="107086"/>
                  <a:pt x="211517" y="107023"/>
                  <a:pt x="211187" y="106946"/>
                </a:cubicBezTo>
                <a:cubicBezTo>
                  <a:pt x="210362" y="106769"/>
                  <a:pt x="209574" y="106515"/>
                  <a:pt x="208812" y="106210"/>
                </a:cubicBezTo>
                <a:cubicBezTo>
                  <a:pt x="208075" y="105905"/>
                  <a:pt x="207364" y="105549"/>
                  <a:pt x="206640" y="105168"/>
                </a:cubicBezTo>
                <a:cubicBezTo>
                  <a:pt x="206361" y="105016"/>
                  <a:pt x="206069" y="104851"/>
                  <a:pt x="206399" y="104279"/>
                </a:cubicBezTo>
                <a:cubicBezTo>
                  <a:pt x="206717" y="103683"/>
                  <a:pt x="206996" y="103860"/>
                  <a:pt x="207288" y="104000"/>
                </a:cubicBezTo>
                <a:cubicBezTo>
                  <a:pt x="207948" y="104381"/>
                  <a:pt x="208609" y="104711"/>
                  <a:pt x="209333" y="104991"/>
                </a:cubicBezTo>
                <a:cubicBezTo>
                  <a:pt x="210006" y="105270"/>
                  <a:pt x="210717" y="105499"/>
                  <a:pt x="211466" y="105664"/>
                </a:cubicBezTo>
                <a:close/>
                <a:moveTo>
                  <a:pt x="105854" y="11214"/>
                </a:moveTo>
                <a:cubicBezTo>
                  <a:pt x="106057" y="11214"/>
                  <a:pt x="106019" y="11506"/>
                  <a:pt x="103568" y="9512"/>
                </a:cubicBezTo>
                <a:lnTo>
                  <a:pt x="105041" y="9512"/>
                </a:lnTo>
                <a:cubicBezTo>
                  <a:pt x="105689" y="9512"/>
                  <a:pt x="107251" y="10795"/>
                  <a:pt x="108039" y="11582"/>
                </a:cubicBezTo>
                <a:cubicBezTo>
                  <a:pt x="108420" y="11519"/>
                  <a:pt x="108801" y="11442"/>
                  <a:pt x="109169" y="11379"/>
                </a:cubicBezTo>
                <a:lnTo>
                  <a:pt x="109918" y="11379"/>
                </a:lnTo>
                <a:lnTo>
                  <a:pt x="110096" y="11379"/>
                </a:lnTo>
                <a:cubicBezTo>
                  <a:pt x="110833" y="11379"/>
                  <a:pt x="111493" y="11557"/>
                  <a:pt x="112179" y="11773"/>
                </a:cubicBezTo>
                <a:cubicBezTo>
                  <a:pt x="112763" y="11950"/>
                  <a:pt x="113398" y="12115"/>
                  <a:pt x="114033" y="12115"/>
                </a:cubicBezTo>
                <a:lnTo>
                  <a:pt x="114033" y="13449"/>
                </a:lnTo>
                <a:cubicBezTo>
                  <a:pt x="113233" y="13449"/>
                  <a:pt x="112509" y="13246"/>
                  <a:pt x="111810" y="13030"/>
                </a:cubicBezTo>
                <a:cubicBezTo>
                  <a:pt x="111252" y="12878"/>
                  <a:pt x="110718" y="12712"/>
                  <a:pt x="110198" y="12687"/>
                </a:cubicBezTo>
                <a:cubicBezTo>
                  <a:pt x="110172" y="13335"/>
                  <a:pt x="110147" y="13906"/>
                  <a:pt x="110109" y="14490"/>
                </a:cubicBezTo>
                <a:cubicBezTo>
                  <a:pt x="110071" y="15189"/>
                  <a:pt x="110020" y="15875"/>
                  <a:pt x="110020" y="16535"/>
                </a:cubicBezTo>
                <a:lnTo>
                  <a:pt x="108699" y="16535"/>
                </a:lnTo>
                <a:cubicBezTo>
                  <a:pt x="108699" y="15786"/>
                  <a:pt x="108737" y="15100"/>
                  <a:pt x="108788" y="14414"/>
                </a:cubicBezTo>
                <a:cubicBezTo>
                  <a:pt x="108813" y="13817"/>
                  <a:pt x="108864" y="13233"/>
                  <a:pt x="108890" y="12623"/>
                </a:cubicBezTo>
                <a:lnTo>
                  <a:pt x="108864" y="12623"/>
                </a:lnTo>
                <a:cubicBezTo>
                  <a:pt x="108597" y="12852"/>
                  <a:pt x="108331" y="13043"/>
                  <a:pt x="108039" y="13271"/>
                </a:cubicBezTo>
                <a:cubicBezTo>
                  <a:pt x="107404" y="13271"/>
                  <a:pt x="105613" y="13551"/>
                  <a:pt x="104279" y="14008"/>
                </a:cubicBezTo>
                <a:cubicBezTo>
                  <a:pt x="103251" y="14351"/>
                  <a:pt x="102870" y="14478"/>
                  <a:pt x="101777" y="14478"/>
                </a:cubicBezTo>
                <a:cubicBezTo>
                  <a:pt x="101777" y="13703"/>
                  <a:pt x="102679" y="13068"/>
                  <a:pt x="103860" y="12750"/>
                </a:cubicBezTo>
                <a:cubicBezTo>
                  <a:pt x="104178" y="12662"/>
                  <a:pt x="105638" y="11900"/>
                  <a:pt x="105854" y="11214"/>
                </a:cubicBezTo>
                <a:close/>
                <a:moveTo>
                  <a:pt x="122529" y="11506"/>
                </a:moveTo>
                <a:lnTo>
                  <a:pt x="121589" y="11023"/>
                </a:lnTo>
                <a:lnTo>
                  <a:pt x="121488" y="10833"/>
                </a:lnTo>
                <a:lnTo>
                  <a:pt x="121348" y="10553"/>
                </a:lnTo>
                <a:cubicBezTo>
                  <a:pt x="120827" y="10033"/>
                  <a:pt x="120408" y="9677"/>
                  <a:pt x="119964" y="9461"/>
                </a:cubicBezTo>
                <a:cubicBezTo>
                  <a:pt x="119557" y="9233"/>
                  <a:pt x="119049" y="9144"/>
                  <a:pt x="118326" y="9144"/>
                </a:cubicBezTo>
                <a:lnTo>
                  <a:pt x="118326" y="7810"/>
                </a:lnTo>
                <a:cubicBezTo>
                  <a:pt x="119253" y="7810"/>
                  <a:pt x="119939" y="7963"/>
                  <a:pt x="120573" y="8280"/>
                </a:cubicBezTo>
                <a:cubicBezTo>
                  <a:pt x="121183" y="8585"/>
                  <a:pt x="121704" y="9042"/>
                  <a:pt x="122351" y="9690"/>
                </a:cubicBezTo>
                <a:lnTo>
                  <a:pt x="122440" y="9766"/>
                </a:lnTo>
                <a:lnTo>
                  <a:pt x="122478" y="9868"/>
                </a:lnTo>
                <a:lnTo>
                  <a:pt x="122580" y="10045"/>
                </a:lnTo>
                <a:lnTo>
                  <a:pt x="123114" y="10312"/>
                </a:lnTo>
                <a:lnTo>
                  <a:pt x="122529" y="11506"/>
                </a:lnTo>
                <a:close/>
                <a:moveTo>
                  <a:pt x="113665" y="3695"/>
                </a:moveTo>
                <a:cubicBezTo>
                  <a:pt x="112750" y="3695"/>
                  <a:pt x="111861" y="3568"/>
                  <a:pt x="110960" y="3416"/>
                </a:cubicBezTo>
                <a:cubicBezTo>
                  <a:pt x="110109" y="3289"/>
                  <a:pt x="109258" y="3137"/>
                  <a:pt x="108420" y="3137"/>
                </a:cubicBezTo>
                <a:cubicBezTo>
                  <a:pt x="107023" y="3137"/>
                  <a:pt x="105397" y="5257"/>
                  <a:pt x="104203" y="6832"/>
                </a:cubicBezTo>
                <a:cubicBezTo>
                  <a:pt x="103911" y="7226"/>
                  <a:pt x="103644" y="7556"/>
                  <a:pt x="103416" y="7836"/>
                </a:cubicBezTo>
                <a:cubicBezTo>
                  <a:pt x="103416" y="7836"/>
                  <a:pt x="103428" y="7836"/>
                  <a:pt x="103441" y="7861"/>
                </a:cubicBezTo>
                <a:cubicBezTo>
                  <a:pt x="103708" y="7975"/>
                  <a:pt x="104089" y="8064"/>
                  <a:pt x="104533" y="8128"/>
                </a:cubicBezTo>
                <a:cubicBezTo>
                  <a:pt x="106349" y="8382"/>
                  <a:pt x="109131" y="8179"/>
                  <a:pt x="110858" y="7353"/>
                </a:cubicBezTo>
                <a:cubicBezTo>
                  <a:pt x="111010" y="7251"/>
                  <a:pt x="111277" y="7061"/>
                  <a:pt x="111595" y="7061"/>
                </a:cubicBezTo>
                <a:lnTo>
                  <a:pt x="111595" y="8306"/>
                </a:lnTo>
                <a:cubicBezTo>
                  <a:pt x="111633" y="8331"/>
                  <a:pt x="111671" y="8344"/>
                  <a:pt x="111684" y="8382"/>
                </a:cubicBezTo>
                <a:cubicBezTo>
                  <a:pt x="111671" y="8420"/>
                  <a:pt x="111658" y="8432"/>
                  <a:pt x="111620" y="8471"/>
                </a:cubicBezTo>
                <a:cubicBezTo>
                  <a:pt x="111582" y="8471"/>
                  <a:pt x="111544" y="8483"/>
                  <a:pt x="111531" y="8496"/>
                </a:cubicBezTo>
                <a:cubicBezTo>
                  <a:pt x="109563" y="9474"/>
                  <a:pt x="106388" y="9728"/>
                  <a:pt x="104343" y="9436"/>
                </a:cubicBezTo>
                <a:cubicBezTo>
                  <a:pt x="103784" y="9360"/>
                  <a:pt x="103276" y="9220"/>
                  <a:pt x="102908" y="9055"/>
                </a:cubicBezTo>
                <a:cubicBezTo>
                  <a:pt x="102349" y="8826"/>
                  <a:pt x="102031" y="8471"/>
                  <a:pt x="101981" y="7988"/>
                </a:cubicBezTo>
                <a:cubicBezTo>
                  <a:pt x="101968" y="7696"/>
                  <a:pt x="102070" y="7404"/>
                  <a:pt x="102298" y="7112"/>
                </a:cubicBezTo>
                <a:cubicBezTo>
                  <a:pt x="102552" y="6832"/>
                  <a:pt x="102832" y="6451"/>
                  <a:pt x="103162" y="6045"/>
                </a:cubicBezTo>
                <a:cubicBezTo>
                  <a:pt x="104521" y="4254"/>
                  <a:pt x="106388" y="1816"/>
                  <a:pt x="108420" y="1816"/>
                </a:cubicBezTo>
                <a:cubicBezTo>
                  <a:pt x="109347" y="1816"/>
                  <a:pt x="110248" y="1968"/>
                  <a:pt x="111150" y="2121"/>
                </a:cubicBezTo>
                <a:cubicBezTo>
                  <a:pt x="112001" y="2248"/>
                  <a:pt x="112839" y="2387"/>
                  <a:pt x="113665" y="2387"/>
                </a:cubicBezTo>
                <a:lnTo>
                  <a:pt x="113665" y="3695"/>
                </a:lnTo>
                <a:close/>
                <a:moveTo>
                  <a:pt x="111595" y="8306"/>
                </a:moveTo>
                <a:lnTo>
                  <a:pt x="111595" y="8382"/>
                </a:lnTo>
                <a:lnTo>
                  <a:pt x="111684" y="8382"/>
                </a:lnTo>
                <a:cubicBezTo>
                  <a:pt x="111671" y="8344"/>
                  <a:pt x="111633" y="8318"/>
                  <a:pt x="111595" y="8306"/>
                </a:cubicBezTo>
                <a:close/>
                <a:moveTo>
                  <a:pt x="94983" y="3175"/>
                </a:moveTo>
                <a:cubicBezTo>
                  <a:pt x="94500" y="4038"/>
                  <a:pt x="93878" y="4762"/>
                  <a:pt x="93180" y="5537"/>
                </a:cubicBezTo>
                <a:cubicBezTo>
                  <a:pt x="93180" y="5550"/>
                  <a:pt x="93167" y="5575"/>
                  <a:pt x="93167" y="5575"/>
                </a:cubicBezTo>
                <a:lnTo>
                  <a:pt x="92608" y="6147"/>
                </a:lnTo>
                <a:lnTo>
                  <a:pt x="92341" y="6705"/>
                </a:lnTo>
                <a:cubicBezTo>
                  <a:pt x="91973" y="6820"/>
                  <a:pt x="91605" y="6934"/>
                  <a:pt x="91236" y="7048"/>
                </a:cubicBezTo>
                <a:cubicBezTo>
                  <a:pt x="90856" y="6972"/>
                  <a:pt x="90487" y="6870"/>
                  <a:pt x="90106" y="6781"/>
                </a:cubicBezTo>
                <a:cubicBezTo>
                  <a:pt x="90386" y="6502"/>
                  <a:pt x="90640" y="6223"/>
                  <a:pt x="90932" y="5956"/>
                </a:cubicBezTo>
                <a:cubicBezTo>
                  <a:pt x="90995" y="5892"/>
                  <a:pt x="91046" y="5816"/>
                  <a:pt x="91110" y="5753"/>
                </a:cubicBezTo>
                <a:lnTo>
                  <a:pt x="92227" y="4648"/>
                </a:lnTo>
                <a:cubicBezTo>
                  <a:pt x="92849" y="3937"/>
                  <a:pt x="93421" y="3264"/>
                  <a:pt x="93827" y="2540"/>
                </a:cubicBezTo>
                <a:cubicBezTo>
                  <a:pt x="94742" y="0"/>
                  <a:pt x="95910" y="889"/>
                  <a:pt x="94983" y="3175"/>
                </a:cubicBezTo>
                <a:close/>
                <a:moveTo>
                  <a:pt x="84188" y="7175"/>
                </a:moveTo>
                <a:cubicBezTo>
                  <a:pt x="84188" y="9144"/>
                  <a:pt x="81470" y="11671"/>
                  <a:pt x="78816" y="14122"/>
                </a:cubicBezTo>
                <a:cubicBezTo>
                  <a:pt x="76898" y="15875"/>
                  <a:pt x="75044" y="17615"/>
                  <a:pt x="74396" y="18897"/>
                </a:cubicBezTo>
                <a:cubicBezTo>
                  <a:pt x="74295" y="19113"/>
                  <a:pt x="74168" y="19240"/>
                  <a:pt x="74104" y="19329"/>
                </a:cubicBezTo>
                <a:lnTo>
                  <a:pt x="74104" y="19342"/>
                </a:lnTo>
                <a:cubicBezTo>
                  <a:pt x="74028" y="19469"/>
                  <a:pt x="73977" y="19545"/>
                  <a:pt x="73888" y="19634"/>
                </a:cubicBezTo>
                <a:cubicBezTo>
                  <a:pt x="73799" y="19532"/>
                  <a:pt x="73698" y="19456"/>
                  <a:pt x="73609" y="19342"/>
                </a:cubicBezTo>
                <a:lnTo>
                  <a:pt x="73431" y="19342"/>
                </a:lnTo>
                <a:cubicBezTo>
                  <a:pt x="73418" y="19113"/>
                  <a:pt x="72961" y="16345"/>
                  <a:pt x="72961" y="16167"/>
                </a:cubicBezTo>
                <a:lnTo>
                  <a:pt x="74269" y="16167"/>
                </a:lnTo>
                <a:cubicBezTo>
                  <a:pt x="74269" y="16294"/>
                  <a:pt x="74269" y="16497"/>
                  <a:pt x="74295" y="16738"/>
                </a:cubicBezTo>
                <a:cubicBezTo>
                  <a:pt x="75235" y="15621"/>
                  <a:pt x="76568" y="14401"/>
                  <a:pt x="77914" y="13144"/>
                </a:cubicBezTo>
                <a:cubicBezTo>
                  <a:pt x="80365" y="10896"/>
                  <a:pt x="82867" y="8572"/>
                  <a:pt x="82867" y="7175"/>
                </a:cubicBezTo>
                <a:lnTo>
                  <a:pt x="84188" y="7175"/>
                </a:lnTo>
                <a:close/>
                <a:moveTo>
                  <a:pt x="52997" y="76543"/>
                </a:moveTo>
                <a:lnTo>
                  <a:pt x="51828" y="77851"/>
                </a:lnTo>
                <a:cubicBezTo>
                  <a:pt x="51740" y="77952"/>
                  <a:pt x="52819" y="79159"/>
                  <a:pt x="53276" y="79159"/>
                </a:cubicBezTo>
                <a:cubicBezTo>
                  <a:pt x="54191" y="79159"/>
                  <a:pt x="56019" y="78892"/>
                  <a:pt x="56019" y="79819"/>
                </a:cubicBezTo>
                <a:cubicBezTo>
                  <a:pt x="56019" y="80073"/>
                  <a:pt x="55054" y="82321"/>
                  <a:pt x="54724" y="82321"/>
                </a:cubicBezTo>
                <a:cubicBezTo>
                  <a:pt x="54292" y="82321"/>
                  <a:pt x="55245" y="83235"/>
                  <a:pt x="55499" y="82969"/>
                </a:cubicBezTo>
                <a:cubicBezTo>
                  <a:pt x="56375" y="82118"/>
                  <a:pt x="56794" y="80632"/>
                  <a:pt x="57327" y="79553"/>
                </a:cubicBezTo>
                <a:cubicBezTo>
                  <a:pt x="57467" y="79159"/>
                  <a:pt x="57734" y="77584"/>
                  <a:pt x="57467" y="77063"/>
                </a:cubicBezTo>
                <a:cubicBezTo>
                  <a:pt x="57467" y="76619"/>
                  <a:pt x="56578" y="76136"/>
                  <a:pt x="56146" y="76136"/>
                </a:cubicBezTo>
                <a:cubicBezTo>
                  <a:pt x="55245" y="76136"/>
                  <a:pt x="53746" y="76517"/>
                  <a:pt x="52997" y="76543"/>
                </a:cubicBezTo>
                <a:close/>
                <a:moveTo>
                  <a:pt x="65735" y="74815"/>
                </a:moveTo>
                <a:cubicBezTo>
                  <a:pt x="63665" y="74561"/>
                  <a:pt x="59080" y="75641"/>
                  <a:pt x="61137" y="76784"/>
                </a:cubicBezTo>
                <a:cubicBezTo>
                  <a:pt x="61836" y="77178"/>
                  <a:pt x="62179" y="78105"/>
                  <a:pt x="62725" y="78105"/>
                </a:cubicBezTo>
                <a:cubicBezTo>
                  <a:pt x="63766" y="78105"/>
                  <a:pt x="64287" y="77851"/>
                  <a:pt x="63766" y="78892"/>
                </a:cubicBezTo>
                <a:cubicBezTo>
                  <a:pt x="63766" y="79032"/>
                  <a:pt x="63246" y="80861"/>
                  <a:pt x="63246" y="80861"/>
                </a:cubicBezTo>
                <a:cubicBezTo>
                  <a:pt x="63246" y="81521"/>
                  <a:pt x="63906" y="82448"/>
                  <a:pt x="63906" y="82448"/>
                </a:cubicBezTo>
                <a:cubicBezTo>
                  <a:pt x="62725" y="82448"/>
                  <a:pt x="62065" y="80861"/>
                  <a:pt x="62065" y="79692"/>
                </a:cubicBezTo>
                <a:cubicBezTo>
                  <a:pt x="62065" y="79159"/>
                  <a:pt x="62585" y="78752"/>
                  <a:pt x="61798" y="78752"/>
                </a:cubicBezTo>
                <a:cubicBezTo>
                  <a:pt x="59956" y="78752"/>
                  <a:pt x="59055" y="75742"/>
                  <a:pt x="59055" y="74041"/>
                </a:cubicBezTo>
                <a:cubicBezTo>
                  <a:pt x="59055" y="73647"/>
                  <a:pt x="58394" y="73774"/>
                  <a:pt x="58128" y="73774"/>
                </a:cubicBezTo>
                <a:cubicBezTo>
                  <a:pt x="57594" y="73774"/>
                  <a:pt x="54838" y="72618"/>
                  <a:pt x="54838" y="71933"/>
                </a:cubicBezTo>
                <a:cubicBezTo>
                  <a:pt x="54838" y="71412"/>
                  <a:pt x="54724" y="70764"/>
                  <a:pt x="54978" y="71285"/>
                </a:cubicBezTo>
                <a:cubicBezTo>
                  <a:pt x="54978" y="71831"/>
                  <a:pt x="59106" y="73126"/>
                  <a:pt x="59690" y="73126"/>
                </a:cubicBezTo>
                <a:cubicBezTo>
                  <a:pt x="59956" y="73126"/>
                  <a:pt x="62979" y="72606"/>
                  <a:pt x="62979" y="73126"/>
                </a:cubicBezTo>
                <a:cubicBezTo>
                  <a:pt x="62979" y="73647"/>
                  <a:pt x="65341" y="74955"/>
                  <a:pt x="65735" y="74815"/>
                </a:cubicBezTo>
                <a:close/>
                <a:moveTo>
                  <a:pt x="80695" y="92824"/>
                </a:moveTo>
                <a:cubicBezTo>
                  <a:pt x="79857" y="94881"/>
                  <a:pt x="78067" y="96837"/>
                  <a:pt x="75806" y="98628"/>
                </a:cubicBezTo>
                <a:cubicBezTo>
                  <a:pt x="82639" y="96748"/>
                  <a:pt x="89484" y="94869"/>
                  <a:pt x="96329" y="92964"/>
                </a:cubicBezTo>
                <a:cubicBezTo>
                  <a:pt x="96329" y="92354"/>
                  <a:pt x="96558" y="91529"/>
                  <a:pt x="96177" y="91135"/>
                </a:cubicBezTo>
                <a:cubicBezTo>
                  <a:pt x="94500" y="91554"/>
                  <a:pt x="91668" y="91630"/>
                  <a:pt x="90614" y="91643"/>
                </a:cubicBezTo>
                <a:cubicBezTo>
                  <a:pt x="90741" y="91783"/>
                  <a:pt x="90805" y="91960"/>
                  <a:pt x="90614" y="92151"/>
                </a:cubicBezTo>
                <a:cubicBezTo>
                  <a:pt x="88989" y="93789"/>
                  <a:pt x="87363" y="88887"/>
                  <a:pt x="87363" y="88887"/>
                </a:cubicBezTo>
                <a:cubicBezTo>
                  <a:pt x="84506" y="88887"/>
                  <a:pt x="83286" y="91325"/>
                  <a:pt x="82054" y="92557"/>
                </a:cubicBezTo>
                <a:cubicBezTo>
                  <a:pt x="82054" y="92557"/>
                  <a:pt x="81457" y="92684"/>
                  <a:pt x="80695" y="92824"/>
                </a:cubicBezTo>
                <a:close/>
                <a:moveTo>
                  <a:pt x="95110" y="90157"/>
                </a:moveTo>
                <a:cubicBezTo>
                  <a:pt x="95199" y="90017"/>
                  <a:pt x="95910" y="89738"/>
                  <a:pt x="95910" y="89497"/>
                </a:cubicBezTo>
                <a:cubicBezTo>
                  <a:pt x="95910" y="87858"/>
                  <a:pt x="96024" y="87960"/>
                  <a:pt x="94805" y="86741"/>
                </a:cubicBezTo>
                <a:cubicBezTo>
                  <a:pt x="93459" y="85395"/>
                  <a:pt x="90779" y="85712"/>
                  <a:pt x="89979" y="87452"/>
                </a:cubicBezTo>
                <a:cubicBezTo>
                  <a:pt x="90220" y="88036"/>
                  <a:pt x="90348" y="89459"/>
                  <a:pt x="90614" y="89585"/>
                </a:cubicBezTo>
                <a:cubicBezTo>
                  <a:pt x="91846" y="90208"/>
                  <a:pt x="92456" y="90309"/>
                  <a:pt x="93980" y="90309"/>
                </a:cubicBezTo>
                <a:cubicBezTo>
                  <a:pt x="94348" y="90309"/>
                  <a:pt x="94742" y="90246"/>
                  <a:pt x="95110" y="90157"/>
                </a:cubicBezTo>
                <a:close/>
                <a:moveTo>
                  <a:pt x="4115" y="55397"/>
                </a:moveTo>
                <a:cubicBezTo>
                  <a:pt x="4623" y="54114"/>
                  <a:pt x="8890" y="48590"/>
                  <a:pt x="8471" y="48717"/>
                </a:cubicBezTo>
                <a:cubicBezTo>
                  <a:pt x="7353" y="49022"/>
                  <a:pt x="5232" y="50863"/>
                  <a:pt x="4623" y="51447"/>
                </a:cubicBezTo>
                <a:cubicBezTo>
                  <a:pt x="4445" y="51625"/>
                  <a:pt x="3187" y="53771"/>
                  <a:pt x="3187" y="53251"/>
                </a:cubicBezTo>
                <a:cubicBezTo>
                  <a:pt x="3187" y="51193"/>
                  <a:pt x="6413" y="49136"/>
                  <a:pt x="6413" y="47587"/>
                </a:cubicBezTo>
                <a:cubicBezTo>
                  <a:pt x="6413" y="45885"/>
                  <a:pt x="4864" y="47777"/>
                  <a:pt x="4534" y="48107"/>
                </a:cubicBezTo>
                <a:cubicBezTo>
                  <a:pt x="3860" y="48806"/>
                  <a:pt x="5054" y="46558"/>
                  <a:pt x="5143" y="46215"/>
                </a:cubicBezTo>
                <a:cubicBezTo>
                  <a:pt x="5486" y="44843"/>
                  <a:pt x="6769" y="42011"/>
                  <a:pt x="4203" y="43561"/>
                </a:cubicBezTo>
                <a:cubicBezTo>
                  <a:pt x="4115" y="43561"/>
                  <a:pt x="2921" y="44678"/>
                  <a:pt x="2921" y="44500"/>
                </a:cubicBezTo>
                <a:cubicBezTo>
                  <a:pt x="2921" y="42875"/>
                  <a:pt x="4153" y="37134"/>
                  <a:pt x="1079" y="40208"/>
                </a:cubicBezTo>
                <a:cubicBezTo>
                  <a:pt x="0" y="41338"/>
                  <a:pt x="2591" y="50076"/>
                  <a:pt x="2591" y="52222"/>
                </a:cubicBezTo>
                <a:cubicBezTo>
                  <a:pt x="2591" y="53683"/>
                  <a:pt x="3721" y="56731"/>
                  <a:pt x="4242" y="57759"/>
                </a:cubicBezTo>
                <a:cubicBezTo>
                  <a:pt x="4838" y="58953"/>
                  <a:pt x="4115" y="56172"/>
                  <a:pt x="4115" y="55397"/>
                </a:cubicBezTo>
                <a:close/>
                <a:moveTo>
                  <a:pt x="9918" y="52565"/>
                </a:moveTo>
                <a:cubicBezTo>
                  <a:pt x="9918" y="53251"/>
                  <a:pt x="7175" y="55651"/>
                  <a:pt x="6769" y="56350"/>
                </a:cubicBezTo>
                <a:cubicBezTo>
                  <a:pt x="6235" y="57200"/>
                  <a:pt x="5486" y="58483"/>
                  <a:pt x="5486" y="59512"/>
                </a:cubicBezTo>
                <a:cubicBezTo>
                  <a:pt x="5486" y="62001"/>
                  <a:pt x="5892" y="59131"/>
                  <a:pt x="5892" y="61315"/>
                </a:cubicBezTo>
                <a:cubicBezTo>
                  <a:pt x="5892" y="61646"/>
                  <a:pt x="6680" y="59956"/>
                  <a:pt x="6769" y="59766"/>
                </a:cubicBezTo>
                <a:lnTo>
                  <a:pt x="7353" y="58737"/>
                </a:lnTo>
                <a:cubicBezTo>
                  <a:pt x="9131" y="58737"/>
                  <a:pt x="8890" y="56680"/>
                  <a:pt x="9741" y="55816"/>
                </a:cubicBezTo>
                <a:cubicBezTo>
                  <a:pt x="10160" y="55397"/>
                  <a:pt x="10769" y="54457"/>
                  <a:pt x="10769" y="53683"/>
                </a:cubicBezTo>
                <a:cubicBezTo>
                  <a:pt x="10769" y="53517"/>
                  <a:pt x="10934" y="52743"/>
                  <a:pt x="10769" y="52565"/>
                </a:cubicBezTo>
                <a:cubicBezTo>
                  <a:pt x="10592" y="52387"/>
                  <a:pt x="10071" y="52654"/>
                  <a:pt x="9918" y="52565"/>
                </a:cubicBezTo>
                <a:close/>
                <a:moveTo>
                  <a:pt x="28232" y="77330"/>
                </a:moveTo>
                <a:cubicBezTo>
                  <a:pt x="28181" y="74117"/>
                  <a:pt x="26035" y="70282"/>
                  <a:pt x="26124" y="67068"/>
                </a:cubicBezTo>
                <a:cubicBezTo>
                  <a:pt x="28232" y="67830"/>
                  <a:pt x="29007" y="67957"/>
                  <a:pt x="31115" y="68719"/>
                </a:cubicBezTo>
                <a:cubicBezTo>
                  <a:pt x="31166" y="69850"/>
                  <a:pt x="31724" y="71336"/>
                  <a:pt x="31381" y="72326"/>
                </a:cubicBezTo>
                <a:cubicBezTo>
                  <a:pt x="30543" y="71805"/>
                  <a:pt x="29705" y="71285"/>
                  <a:pt x="28892" y="70764"/>
                </a:cubicBezTo>
                <a:cubicBezTo>
                  <a:pt x="28664" y="72949"/>
                  <a:pt x="29768" y="72364"/>
                  <a:pt x="28232" y="77330"/>
                </a:cubicBezTo>
                <a:close/>
                <a:moveTo>
                  <a:pt x="33337" y="69037"/>
                </a:moveTo>
                <a:cubicBezTo>
                  <a:pt x="36436" y="72352"/>
                  <a:pt x="34175" y="76390"/>
                  <a:pt x="36753" y="78232"/>
                </a:cubicBezTo>
                <a:cubicBezTo>
                  <a:pt x="37134" y="77012"/>
                  <a:pt x="37134" y="75387"/>
                  <a:pt x="37554" y="74168"/>
                </a:cubicBezTo>
                <a:cubicBezTo>
                  <a:pt x="38265" y="71285"/>
                  <a:pt x="40792" y="69735"/>
                  <a:pt x="42646" y="67614"/>
                </a:cubicBezTo>
                <a:cubicBezTo>
                  <a:pt x="40005" y="71005"/>
                  <a:pt x="37046" y="72313"/>
                  <a:pt x="33337" y="69037"/>
                </a:cubicBezTo>
                <a:close/>
                <a:moveTo>
                  <a:pt x="40132" y="74892"/>
                </a:moveTo>
                <a:cubicBezTo>
                  <a:pt x="45542" y="75616"/>
                  <a:pt x="47650" y="77825"/>
                  <a:pt x="46431" y="81508"/>
                </a:cubicBezTo>
                <a:cubicBezTo>
                  <a:pt x="47942" y="80492"/>
                  <a:pt x="48603" y="78740"/>
                  <a:pt x="47371" y="75387"/>
                </a:cubicBezTo>
                <a:cubicBezTo>
                  <a:pt x="48933" y="71386"/>
                  <a:pt x="48907" y="69012"/>
                  <a:pt x="47307" y="68288"/>
                </a:cubicBezTo>
                <a:cubicBezTo>
                  <a:pt x="46558" y="73863"/>
                  <a:pt x="44158" y="76047"/>
                  <a:pt x="40132" y="74892"/>
                </a:cubicBezTo>
                <a:close/>
                <a:moveTo>
                  <a:pt x="70320" y="74815"/>
                </a:moveTo>
                <a:cubicBezTo>
                  <a:pt x="70193" y="75882"/>
                  <a:pt x="69926" y="76924"/>
                  <a:pt x="68999" y="77190"/>
                </a:cubicBezTo>
                <a:cubicBezTo>
                  <a:pt x="66649" y="77990"/>
                  <a:pt x="67691" y="80607"/>
                  <a:pt x="67691" y="83235"/>
                </a:cubicBezTo>
                <a:lnTo>
                  <a:pt x="67691" y="84671"/>
                </a:lnTo>
                <a:cubicBezTo>
                  <a:pt x="67691" y="85077"/>
                  <a:pt x="67297" y="85331"/>
                  <a:pt x="68097" y="85331"/>
                </a:cubicBezTo>
                <a:cubicBezTo>
                  <a:pt x="70066" y="85331"/>
                  <a:pt x="68999" y="82588"/>
                  <a:pt x="69519" y="81521"/>
                </a:cubicBezTo>
                <a:cubicBezTo>
                  <a:pt x="69926" y="80734"/>
                  <a:pt x="71107" y="81788"/>
                  <a:pt x="71107" y="82042"/>
                </a:cubicBezTo>
                <a:lnTo>
                  <a:pt x="71628" y="83896"/>
                </a:lnTo>
                <a:cubicBezTo>
                  <a:pt x="71767" y="83769"/>
                  <a:pt x="72428" y="82321"/>
                  <a:pt x="72428" y="82042"/>
                </a:cubicBezTo>
                <a:cubicBezTo>
                  <a:pt x="72428" y="81267"/>
                  <a:pt x="75438" y="82042"/>
                  <a:pt x="75692" y="82321"/>
                </a:cubicBezTo>
                <a:cubicBezTo>
                  <a:pt x="77012" y="83629"/>
                  <a:pt x="76339" y="81927"/>
                  <a:pt x="77012" y="81267"/>
                </a:cubicBezTo>
                <a:cubicBezTo>
                  <a:pt x="77406" y="80861"/>
                  <a:pt x="78321" y="80213"/>
                  <a:pt x="78321" y="79426"/>
                </a:cubicBezTo>
                <a:cubicBezTo>
                  <a:pt x="78321" y="79032"/>
                  <a:pt x="78181" y="78752"/>
                  <a:pt x="77660" y="78752"/>
                </a:cubicBezTo>
                <a:cubicBezTo>
                  <a:pt x="76479" y="78752"/>
                  <a:pt x="76098" y="78638"/>
                  <a:pt x="75438" y="79299"/>
                </a:cubicBezTo>
                <a:cubicBezTo>
                  <a:pt x="75298" y="79426"/>
                  <a:pt x="74257" y="80213"/>
                  <a:pt x="74117" y="80213"/>
                </a:cubicBezTo>
                <a:cubicBezTo>
                  <a:pt x="73990" y="80213"/>
                  <a:pt x="72948" y="80734"/>
                  <a:pt x="72948" y="79819"/>
                </a:cubicBezTo>
                <a:cubicBezTo>
                  <a:pt x="72948" y="78752"/>
                  <a:pt x="71247" y="79819"/>
                  <a:pt x="70726" y="79819"/>
                </a:cubicBezTo>
                <a:cubicBezTo>
                  <a:pt x="70066" y="79819"/>
                  <a:pt x="68999" y="80073"/>
                  <a:pt x="69659" y="79426"/>
                </a:cubicBezTo>
                <a:cubicBezTo>
                  <a:pt x="70066" y="79032"/>
                  <a:pt x="70726" y="78638"/>
                  <a:pt x="70967" y="78105"/>
                </a:cubicBezTo>
                <a:cubicBezTo>
                  <a:pt x="71107" y="77711"/>
                  <a:pt x="71907" y="77330"/>
                  <a:pt x="72148" y="76784"/>
                </a:cubicBezTo>
                <a:cubicBezTo>
                  <a:pt x="72948" y="75082"/>
                  <a:pt x="70586" y="74295"/>
                  <a:pt x="70320" y="74815"/>
                </a:cubicBezTo>
                <a:close/>
                <a:moveTo>
                  <a:pt x="103428" y="8712"/>
                </a:moveTo>
                <a:cubicBezTo>
                  <a:pt x="103200" y="8826"/>
                  <a:pt x="102933" y="8902"/>
                  <a:pt x="102705" y="9004"/>
                </a:cubicBezTo>
                <a:cubicBezTo>
                  <a:pt x="102108" y="9791"/>
                  <a:pt x="100241" y="10439"/>
                  <a:pt x="98717" y="10744"/>
                </a:cubicBezTo>
                <a:cubicBezTo>
                  <a:pt x="98336" y="10807"/>
                  <a:pt x="97955" y="10858"/>
                  <a:pt x="97637" y="10896"/>
                </a:cubicBezTo>
                <a:cubicBezTo>
                  <a:pt x="97282" y="10947"/>
                  <a:pt x="96990" y="10947"/>
                  <a:pt x="96774" y="10922"/>
                </a:cubicBezTo>
                <a:cubicBezTo>
                  <a:pt x="96278" y="10871"/>
                  <a:pt x="95961" y="10642"/>
                  <a:pt x="95961" y="10172"/>
                </a:cubicBezTo>
                <a:cubicBezTo>
                  <a:pt x="95961" y="9995"/>
                  <a:pt x="95542" y="9906"/>
                  <a:pt x="95110" y="9461"/>
                </a:cubicBezTo>
                <a:cubicBezTo>
                  <a:pt x="94742" y="9093"/>
                  <a:pt x="94348" y="8699"/>
                  <a:pt x="94157" y="8432"/>
                </a:cubicBezTo>
                <a:cubicBezTo>
                  <a:pt x="94069" y="8394"/>
                  <a:pt x="93980" y="8356"/>
                  <a:pt x="93903" y="8318"/>
                </a:cubicBezTo>
                <a:cubicBezTo>
                  <a:pt x="93408" y="7950"/>
                  <a:pt x="92900" y="7569"/>
                  <a:pt x="92418" y="7201"/>
                </a:cubicBezTo>
                <a:cubicBezTo>
                  <a:pt x="93015" y="7150"/>
                  <a:pt x="93611" y="7112"/>
                  <a:pt x="94208" y="7061"/>
                </a:cubicBezTo>
                <a:lnTo>
                  <a:pt x="94754" y="7061"/>
                </a:lnTo>
                <a:cubicBezTo>
                  <a:pt x="95339" y="7061"/>
                  <a:pt x="95834" y="6578"/>
                  <a:pt x="96367" y="6058"/>
                </a:cubicBezTo>
                <a:cubicBezTo>
                  <a:pt x="97142" y="5257"/>
                  <a:pt x="97980" y="4445"/>
                  <a:pt x="99441" y="4445"/>
                </a:cubicBezTo>
                <a:lnTo>
                  <a:pt x="100939" y="4445"/>
                </a:lnTo>
                <a:lnTo>
                  <a:pt x="100939" y="5765"/>
                </a:lnTo>
                <a:lnTo>
                  <a:pt x="99441" y="5765"/>
                </a:lnTo>
                <a:cubicBezTo>
                  <a:pt x="98526" y="5765"/>
                  <a:pt x="97891" y="6400"/>
                  <a:pt x="97307" y="6985"/>
                </a:cubicBezTo>
                <a:cubicBezTo>
                  <a:pt x="96799" y="7467"/>
                  <a:pt x="96329" y="7950"/>
                  <a:pt x="95720" y="8191"/>
                </a:cubicBezTo>
                <a:cubicBezTo>
                  <a:pt x="95834" y="8318"/>
                  <a:pt x="95935" y="8432"/>
                  <a:pt x="96050" y="8534"/>
                </a:cubicBezTo>
                <a:cubicBezTo>
                  <a:pt x="96418" y="8915"/>
                  <a:pt x="96799" y="9296"/>
                  <a:pt x="97028" y="9614"/>
                </a:cubicBezTo>
                <a:cubicBezTo>
                  <a:pt x="97142" y="9614"/>
                  <a:pt x="97320" y="9614"/>
                  <a:pt x="97498" y="9588"/>
                </a:cubicBezTo>
                <a:cubicBezTo>
                  <a:pt x="97777" y="9563"/>
                  <a:pt x="98107" y="9512"/>
                  <a:pt x="98476" y="9436"/>
                </a:cubicBezTo>
                <a:cubicBezTo>
                  <a:pt x="99860" y="9169"/>
                  <a:pt x="101600" y="8737"/>
                  <a:pt x="101600" y="8483"/>
                </a:cubicBezTo>
                <a:lnTo>
                  <a:pt x="101600" y="8026"/>
                </a:lnTo>
                <a:cubicBezTo>
                  <a:pt x="101727" y="7975"/>
                  <a:pt x="101866" y="7924"/>
                  <a:pt x="101993" y="7861"/>
                </a:cubicBezTo>
                <a:cubicBezTo>
                  <a:pt x="102311" y="7747"/>
                  <a:pt x="102628" y="7620"/>
                  <a:pt x="102933" y="7493"/>
                </a:cubicBezTo>
                <a:cubicBezTo>
                  <a:pt x="103098" y="7886"/>
                  <a:pt x="103251" y="8318"/>
                  <a:pt x="103428" y="8712"/>
                </a:cubicBezTo>
                <a:close/>
                <a:moveTo>
                  <a:pt x="88430" y="8013"/>
                </a:moveTo>
                <a:cubicBezTo>
                  <a:pt x="87338" y="8890"/>
                  <a:pt x="86233" y="9766"/>
                  <a:pt x="85140" y="10630"/>
                </a:cubicBezTo>
                <a:cubicBezTo>
                  <a:pt x="85217" y="11798"/>
                  <a:pt x="85268" y="12966"/>
                  <a:pt x="85331" y="14122"/>
                </a:cubicBezTo>
                <a:cubicBezTo>
                  <a:pt x="87681" y="12725"/>
                  <a:pt x="90030" y="11328"/>
                  <a:pt x="92380" y="9944"/>
                </a:cubicBezTo>
                <a:cubicBezTo>
                  <a:pt x="92621" y="10312"/>
                  <a:pt x="92837" y="10706"/>
                  <a:pt x="93053" y="11074"/>
                </a:cubicBezTo>
                <a:cubicBezTo>
                  <a:pt x="90449" y="12623"/>
                  <a:pt x="87833" y="14173"/>
                  <a:pt x="85217" y="15722"/>
                </a:cubicBezTo>
                <a:cubicBezTo>
                  <a:pt x="85369" y="15710"/>
                  <a:pt x="85509" y="15684"/>
                  <a:pt x="85661" y="15659"/>
                </a:cubicBezTo>
                <a:cubicBezTo>
                  <a:pt x="85826" y="16688"/>
                  <a:pt x="85991" y="17729"/>
                  <a:pt x="86156" y="18758"/>
                </a:cubicBezTo>
                <a:cubicBezTo>
                  <a:pt x="86639" y="18618"/>
                  <a:pt x="87109" y="18504"/>
                  <a:pt x="87604" y="18377"/>
                </a:cubicBezTo>
                <a:cubicBezTo>
                  <a:pt x="89331" y="17056"/>
                  <a:pt x="91084" y="15760"/>
                  <a:pt x="92824" y="14440"/>
                </a:cubicBezTo>
                <a:cubicBezTo>
                  <a:pt x="92849" y="14414"/>
                  <a:pt x="92887" y="14363"/>
                  <a:pt x="92926" y="14313"/>
                </a:cubicBezTo>
                <a:cubicBezTo>
                  <a:pt x="93688" y="13233"/>
                  <a:pt x="94437" y="12141"/>
                  <a:pt x="95199" y="11061"/>
                </a:cubicBezTo>
                <a:cubicBezTo>
                  <a:pt x="95567" y="11315"/>
                  <a:pt x="95910" y="11557"/>
                  <a:pt x="96291" y="11811"/>
                </a:cubicBezTo>
                <a:cubicBezTo>
                  <a:pt x="95669" y="12687"/>
                  <a:pt x="95047" y="13589"/>
                  <a:pt x="94437" y="14452"/>
                </a:cubicBezTo>
                <a:cubicBezTo>
                  <a:pt x="94640" y="14567"/>
                  <a:pt x="94831" y="14681"/>
                  <a:pt x="95047" y="14782"/>
                </a:cubicBezTo>
                <a:cubicBezTo>
                  <a:pt x="96431" y="14452"/>
                  <a:pt x="97853" y="14148"/>
                  <a:pt x="99250" y="13817"/>
                </a:cubicBezTo>
                <a:cubicBezTo>
                  <a:pt x="99352" y="14249"/>
                  <a:pt x="99466" y="14681"/>
                  <a:pt x="99555" y="15100"/>
                </a:cubicBezTo>
                <a:cubicBezTo>
                  <a:pt x="98348" y="15392"/>
                  <a:pt x="97142" y="15659"/>
                  <a:pt x="95948" y="15925"/>
                </a:cubicBezTo>
                <a:cubicBezTo>
                  <a:pt x="95783" y="17246"/>
                  <a:pt x="95631" y="18542"/>
                  <a:pt x="95466" y="19837"/>
                </a:cubicBezTo>
                <a:cubicBezTo>
                  <a:pt x="95440" y="20002"/>
                  <a:pt x="95427" y="20155"/>
                  <a:pt x="95415" y="20320"/>
                </a:cubicBezTo>
                <a:cubicBezTo>
                  <a:pt x="95250" y="20358"/>
                  <a:pt x="95097" y="20371"/>
                  <a:pt x="94945" y="20409"/>
                </a:cubicBezTo>
                <a:cubicBezTo>
                  <a:pt x="93751" y="20637"/>
                  <a:pt x="92659" y="21082"/>
                  <a:pt x="91618" y="21653"/>
                </a:cubicBezTo>
                <a:cubicBezTo>
                  <a:pt x="90576" y="22263"/>
                  <a:pt x="89573" y="22999"/>
                  <a:pt x="88608" y="23838"/>
                </a:cubicBezTo>
                <a:cubicBezTo>
                  <a:pt x="88315" y="24117"/>
                  <a:pt x="87998" y="24358"/>
                  <a:pt x="87706" y="24638"/>
                </a:cubicBezTo>
                <a:cubicBezTo>
                  <a:pt x="87630" y="24231"/>
                  <a:pt x="87579" y="23838"/>
                  <a:pt x="87515" y="23444"/>
                </a:cubicBezTo>
                <a:lnTo>
                  <a:pt x="87007" y="19901"/>
                </a:lnTo>
                <a:cubicBezTo>
                  <a:pt x="87439" y="19837"/>
                  <a:pt x="87884" y="19786"/>
                  <a:pt x="88315" y="19723"/>
                </a:cubicBezTo>
                <a:cubicBezTo>
                  <a:pt x="88417" y="20510"/>
                  <a:pt x="88531" y="21298"/>
                  <a:pt x="88658" y="22072"/>
                </a:cubicBezTo>
                <a:cubicBezTo>
                  <a:pt x="89408" y="21488"/>
                  <a:pt x="90170" y="20967"/>
                  <a:pt x="90995" y="20510"/>
                </a:cubicBezTo>
                <a:cubicBezTo>
                  <a:pt x="91998" y="19939"/>
                  <a:pt x="93078" y="19494"/>
                  <a:pt x="94208" y="19202"/>
                </a:cubicBezTo>
                <a:cubicBezTo>
                  <a:pt x="94335" y="18161"/>
                  <a:pt x="94462" y="17107"/>
                  <a:pt x="94615" y="16040"/>
                </a:cubicBezTo>
                <a:cubicBezTo>
                  <a:pt x="94259" y="15875"/>
                  <a:pt x="93929" y="15684"/>
                  <a:pt x="93611" y="15519"/>
                </a:cubicBezTo>
                <a:cubicBezTo>
                  <a:pt x="91821" y="16853"/>
                  <a:pt x="90055" y="18161"/>
                  <a:pt x="88290" y="19494"/>
                </a:cubicBezTo>
                <a:cubicBezTo>
                  <a:pt x="88252" y="19532"/>
                  <a:pt x="88227" y="19545"/>
                  <a:pt x="88189" y="19583"/>
                </a:cubicBezTo>
                <a:cubicBezTo>
                  <a:pt x="88150" y="19583"/>
                  <a:pt x="88100" y="19596"/>
                  <a:pt x="88049" y="19621"/>
                </a:cubicBezTo>
                <a:cubicBezTo>
                  <a:pt x="87299" y="19812"/>
                  <a:pt x="86537" y="20015"/>
                  <a:pt x="85776" y="20218"/>
                </a:cubicBezTo>
                <a:cubicBezTo>
                  <a:pt x="85547" y="20269"/>
                  <a:pt x="85318" y="20345"/>
                  <a:pt x="85090" y="20409"/>
                </a:cubicBezTo>
                <a:cubicBezTo>
                  <a:pt x="85039" y="20155"/>
                  <a:pt x="85001" y="19913"/>
                  <a:pt x="84975" y="19685"/>
                </a:cubicBezTo>
                <a:cubicBezTo>
                  <a:pt x="84785" y="18516"/>
                  <a:pt x="84607" y="17361"/>
                  <a:pt x="84417" y="16218"/>
                </a:cubicBezTo>
                <a:cubicBezTo>
                  <a:pt x="84328" y="16268"/>
                  <a:pt x="84226" y="16306"/>
                  <a:pt x="84150" y="16383"/>
                </a:cubicBezTo>
                <a:cubicBezTo>
                  <a:pt x="84112" y="16014"/>
                  <a:pt x="84099" y="15659"/>
                  <a:pt x="84086" y="15290"/>
                </a:cubicBezTo>
                <a:cubicBezTo>
                  <a:pt x="83985" y="13652"/>
                  <a:pt x="83896" y="12001"/>
                  <a:pt x="83794" y="10350"/>
                </a:cubicBezTo>
                <a:cubicBezTo>
                  <a:pt x="83794" y="10249"/>
                  <a:pt x="83794" y="10134"/>
                  <a:pt x="83769" y="10020"/>
                </a:cubicBezTo>
                <a:cubicBezTo>
                  <a:pt x="83858" y="9944"/>
                  <a:pt x="83959" y="9880"/>
                  <a:pt x="84048" y="9791"/>
                </a:cubicBezTo>
                <a:cubicBezTo>
                  <a:pt x="85229" y="8852"/>
                  <a:pt x="86436" y="7912"/>
                  <a:pt x="87617" y="6972"/>
                </a:cubicBezTo>
                <a:cubicBezTo>
                  <a:pt x="87896" y="7315"/>
                  <a:pt x="88176" y="7658"/>
                  <a:pt x="88430" y="8013"/>
                </a:cubicBezTo>
                <a:close/>
                <a:moveTo>
                  <a:pt x="80886" y="43078"/>
                </a:moveTo>
                <a:lnTo>
                  <a:pt x="79768" y="40817"/>
                </a:lnTo>
                <a:lnTo>
                  <a:pt x="80949" y="40233"/>
                </a:lnTo>
                <a:lnTo>
                  <a:pt x="82054" y="42481"/>
                </a:lnTo>
                <a:lnTo>
                  <a:pt x="80886" y="43078"/>
                </a:lnTo>
                <a:close/>
                <a:moveTo>
                  <a:pt x="79819" y="14643"/>
                </a:moveTo>
                <a:cubicBezTo>
                  <a:pt x="79616" y="15811"/>
                  <a:pt x="79413" y="16967"/>
                  <a:pt x="79210" y="18148"/>
                </a:cubicBezTo>
                <a:cubicBezTo>
                  <a:pt x="80226" y="17996"/>
                  <a:pt x="81229" y="17843"/>
                  <a:pt x="82232" y="17691"/>
                </a:cubicBezTo>
                <a:cubicBezTo>
                  <a:pt x="82296" y="18135"/>
                  <a:pt x="82359" y="18567"/>
                  <a:pt x="82423" y="19012"/>
                </a:cubicBezTo>
                <a:cubicBezTo>
                  <a:pt x="81153" y="19202"/>
                  <a:pt x="79870" y="19380"/>
                  <a:pt x="78613" y="19558"/>
                </a:cubicBezTo>
                <a:cubicBezTo>
                  <a:pt x="78333" y="19596"/>
                  <a:pt x="78067" y="19647"/>
                  <a:pt x="77800" y="19685"/>
                </a:cubicBezTo>
                <a:lnTo>
                  <a:pt x="77838" y="18872"/>
                </a:lnTo>
                <a:cubicBezTo>
                  <a:pt x="78067" y="17437"/>
                  <a:pt x="78282" y="16014"/>
                  <a:pt x="78486" y="14579"/>
                </a:cubicBezTo>
                <a:cubicBezTo>
                  <a:pt x="78943" y="14605"/>
                  <a:pt x="79387" y="14630"/>
                  <a:pt x="79819" y="14643"/>
                </a:cubicBezTo>
                <a:close/>
                <a:moveTo>
                  <a:pt x="71577" y="22136"/>
                </a:moveTo>
                <a:cubicBezTo>
                  <a:pt x="71831" y="23253"/>
                  <a:pt x="72085" y="24384"/>
                  <a:pt x="72339" y="25514"/>
                </a:cubicBezTo>
                <a:cubicBezTo>
                  <a:pt x="73266" y="24523"/>
                  <a:pt x="74206" y="23558"/>
                  <a:pt x="75146" y="22580"/>
                </a:cubicBezTo>
                <a:cubicBezTo>
                  <a:pt x="75450" y="22225"/>
                  <a:pt x="75793" y="21869"/>
                  <a:pt x="76136" y="21514"/>
                </a:cubicBezTo>
                <a:cubicBezTo>
                  <a:pt x="76187" y="22009"/>
                  <a:pt x="76225" y="22479"/>
                  <a:pt x="76263" y="22961"/>
                </a:cubicBezTo>
                <a:cubicBezTo>
                  <a:pt x="76327" y="23698"/>
                  <a:pt x="76403" y="24422"/>
                  <a:pt x="76466" y="25133"/>
                </a:cubicBezTo>
                <a:cubicBezTo>
                  <a:pt x="77813" y="24701"/>
                  <a:pt x="79146" y="24257"/>
                  <a:pt x="80480" y="23812"/>
                </a:cubicBezTo>
                <a:cubicBezTo>
                  <a:pt x="80835" y="22618"/>
                  <a:pt x="81165" y="21412"/>
                  <a:pt x="81508" y="20218"/>
                </a:cubicBezTo>
                <a:cubicBezTo>
                  <a:pt x="81927" y="20358"/>
                  <a:pt x="82359" y="20472"/>
                  <a:pt x="82778" y="20586"/>
                </a:cubicBezTo>
                <a:lnTo>
                  <a:pt x="81775" y="24130"/>
                </a:lnTo>
                <a:cubicBezTo>
                  <a:pt x="82029" y="24282"/>
                  <a:pt x="82270" y="24422"/>
                  <a:pt x="82537" y="24562"/>
                </a:cubicBezTo>
                <a:cubicBezTo>
                  <a:pt x="81267" y="26771"/>
                  <a:pt x="80022" y="28994"/>
                  <a:pt x="78765" y="31204"/>
                </a:cubicBezTo>
                <a:cubicBezTo>
                  <a:pt x="79540" y="30962"/>
                  <a:pt x="80340" y="30746"/>
                  <a:pt x="81115" y="30530"/>
                </a:cubicBezTo>
                <a:cubicBezTo>
                  <a:pt x="81254" y="30950"/>
                  <a:pt x="81369" y="31369"/>
                  <a:pt x="81496" y="31788"/>
                </a:cubicBezTo>
                <a:cubicBezTo>
                  <a:pt x="80505" y="32080"/>
                  <a:pt x="79527" y="32347"/>
                  <a:pt x="78549" y="32639"/>
                </a:cubicBezTo>
                <a:cubicBezTo>
                  <a:pt x="78536" y="32639"/>
                  <a:pt x="78536" y="32639"/>
                  <a:pt x="78536" y="32651"/>
                </a:cubicBezTo>
                <a:lnTo>
                  <a:pt x="76263" y="37719"/>
                </a:lnTo>
                <a:lnTo>
                  <a:pt x="77825" y="39941"/>
                </a:lnTo>
                <a:lnTo>
                  <a:pt x="76746" y="40703"/>
                </a:lnTo>
                <a:lnTo>
                  <a:pt x="74993" y="38176"/>
                </a:lnTo>
                <a:lnTo>
                  <a:pt x="74765" y="37871"/>
                </a:lnTo>
                <a:lnTo>
                  <a:pt x="74917" y="37528"/>
                </a:lnTo>
                <a:cubicBezTo>
                  <a:pt x="75527" y="36169"/>
                  <a:pt x="76136" y="34810"/>
                  <a:pt x="76746" y="33439"/>
                </a:cubicBezTo>
                <a:cubicBezTo>
                  <a:pt x="76314" y="33579"/>
                  <a:pt x="75857" y="33718"/>
                  <a:pt x="75425" y="33845"/>
                </a:cubicBezTo>
                <a:cubicBezTo>
                  <a:pt x="75298" y="33426"/>
                  <a:pt x="75158" y="33007"/>
                  <a:pt x="75044" y="32575"/>
                </a:cubicBezTo>
                <a:cubicBezTo>
                  <a:pt x="75615" y="32410"/>
                  <a:pt x="76187" y="32220"/>
                  <a:pt x="76746" y="32054"/>
                </a:cubicBezTo>
                <a:cubicBezTo>
                  <a:pt x="76759" y="32029"/>
                  <a:pt x="76784" y="31991"/>
                  <a:pt x="76797" y="31953"/>
                </a:cubicBezTo>
                <a:cubicBezTo>
                  <a:pt x="78092" y="29692"/>
                  <a:pt x="79400" y="27406"/>
                  <a:pt x="80695" y="25133"/>
                </a:cubicBezTo>
                <a:cubicBezTo>
                  <a:pt x="79159" y="25641"/>
                  <a:pt x="77635" y="26149"/>
                  <a:pt x="76098" y="26632"/>
                </a:cubicBezTo>
                <a:cubicBezTo>
                  <a:pt x="75819" y="26733"/>
                  <a:pt x="75577" y="26822"/>
                  <a:pt x="75298" y="26898"/>
                </a:cubicBezTo>
                <a:cubicBezTo>
                  <a:pt x="75285" y="26619"/>
                  <a:pt x="75247" y="26352"/>
                  <a:pt x="75235" y="26085"/>
                </a:cubicBezTo>
                <a:cubicBezTo>
                  <a:pt x="75184" y="25565"/>
                  <a:pt x="75146" y="25057"/>
                  <a:pt x="75082" y="24523"/>
                </a:cubicBezTo>
                <a:cubicBezTo>
                  <a:pt x="74206" y="25463"/>
                  <a:pt x="73330" y="26378"/>
                  <a:pt x="72440" y="27317"/>
                </a:cubicBezTo>
                <a:cubicBezTo>
                  <a:pt x="72148" y="27609"/>
                  <a:pt x="71894" y="27914"/>
                  <a:pt x="71602" y="28206"/>
                </a:cubicBezTo>
                <a:cubicBezTo>
                  <a:pt x="71513" y="27800"/>
                  <a:pt x="71424" y="27406"/>
                  <a:pt x="71336" y="27000"/>
                </a:cubicBezTo>
                <a:cubicBezTo>
                  <a:pt x="70993" y="25476"/>
                  <a:pt x="70637" y="23952"/>
                  <a:pt x="70307" y="22428"/>
                </a:cubicBezTo>
                <a:cubicBezTo>
                  <a:pt x="70726" y="22326"/>
                  <a:pt x="71158" y="22225"/>
                  <a:pt x="71577" y="22136"/>
                </a:cubicBezTo>
                <a:close/>
                <a:moveTo>
                  <a:pt x="69519" y="23965"/>
                </a:moveTo>
                <a:cubicBezTo>
                  <a:pt x="69519" y="23622"/>
                  <a:pt x="69519" y="23304"/>
                  <a:pt x="70205" y="23304"/>
                </a:cubicBezTo>
                <a:cubicBezTo>
                  <a:pt x="70866" y="23304"/>
                  <a:pt x="70866" y="23622"/>
                  <a:pt x="70866" y="23965"/>
                </a:cubicBezTo>
                <a:lnTo>
                  <a:pt x="70866" y="29934"/>
                </a:lnTo>
                <a:cubicBezTo>
                  <a:pt x="70866" y="29972"/>
                  <a:pt x="70815" y="30188"/>
                  <a:pt x="70815" y="30213"/>
                </a:cubicBezTo>
                <a:cubicBezTo>
                  <a:pt x="70472" y="30962"/>
                  <a:pt x="70116" y="31724"/>
                  <a:pt x="69786" y="32474"/>
                </a:cubicBezTo>
                <a:lnTo>
                  <a:pt x="71386" y="36728"/>
                </a:lnTo>
                <a:cubicBezTo>
                  <a:pt x="71386" y="36754"/>
                  <a:pt x="71424" y="36957"/>
                  <a:pt x="71424" y="36995"/>
                </a:cubicBezTo>
                <a:lnTo>
                  <a:pt x="70955" y="43535"/>
                </a:lnTo>
                <a:lnTo>
                  <a:pt x="71018" y="46901"/>
                </a:lnTo>
                <a:lnTo>
                  <a:pt x="71539" y="46850"/>
                </a:lnTo>
                <a:cubicBezTo>
                  <a:pt x="71958" y="46812"/>
                  <a:pt x="72314" y="47206"/>
                  <a:pt x="72250" y="47599"/>
                </a:cubicBezTo>
                <a:lnTo>
                  <a:pt x="71793" y="50965"/>
                </a:lnTo>
                <a:cubicBezTo>
                  <a:pt x="71767" y="51104"/>
                  <a:pt x="71564" y="51397"/>
                  <a:pt x="71450" y="51460"/>
                </a:cubicBezTo>
                <a:lnTo>
                  <a:pt x="69240" y="52641"/>
                </a:lnTo>
                <a:lnTo>
                  <a:pt x="69837" y="53632"/>
                </a:lnTo>
                <a:cubicBezTo>
                  <a:pt x="70167" y="54203"/>
                  <a:pt x="70002" y="55689"/>
                  <a:pt x="70015" y="56362"/>
                </a:cubicBezTo>
                <a:cubicBezTo>
                  <a:pt x="70015" y="56464"/>
                  <a:pt x="69913" y="56769"/>
                  <a:pt x="69850" y="56832"/>
                </a:cubicBezTo>
                <a:lnTo>
                  <a:pt x="68808" y="57963"/>
                </a:lnTo>
                <a:cubicBezTo>
                  <a:pt x="68605" y="58204"/>
                  <a:pt x="68364" y="58445"/>
                  <a:pt x="67868" y="58001"/>
                </a:cubicBezTo>
                <a:cubicBezTo>
                  <a:pt x="67386" y="57556"/>
                  <a:pt x="67627" y="57302"/>
                  <a:pt x="67843" y="57061"/>
                </a:cubicBezTo>
                <a:lnTo>
                  <a:pt x="68694" y="56146"/>
                </a:lnTo>
                <a:lnTo>
                  <a:pt x="68605" y="54153"/>
                </a:lnTo>
                <a:lnTo>
                  <a:pt x="67754" y="52705"/>
                </a:lnTo>
                <a:cubicBezTo>
                  <a:pt x="67589" y="52400"/>
                  <a:pt x="67729" y="51955"/>
                  <a:pt x="68008" y="51790"/>
                </a:cubicBezTo>
                <a:lnTo>
                  <a:pt x="70523" y="50444"/>
                </a:lnTo>
                <a:lnTo>
                  <a:pt x="70828" y="48247"/>
                </a:lnTo>
                <a:lnTo>
                  <a:pt x="70434" y="48285"/>
                </a:lnTo>
                <a:cubicBezTo>
                  <a:pt x="70078" y="48298"/>
                  <a:pt x="69735" y="47980"/>
                  <a:pt x="69735" y="47625"/>
                </a:cubicBezTo>
                <a:lnTo>
                  <a:pt x="69634" y="43523"/>
                </a:lnTo>
                <a:lnTo>
                  <a:pt x="69634" y="43446"/>
                </a:lnTo>
                <a:lnTo>
                  <a:pt x="70078" y="37046"/>
                </a:lnTo>
                <a:lnTo>
                  <a:pt x="68465" y="32702"/>
                </a:lnTo>
                <a:cubicBezTo>
                  <a:pt x="68427" y="32613"/>
                  <a:pt x="68427" y="32283"/>
                  <a:pt x="68465" y="32194"/>
                </a:cubicBezTo>
                <a:cubicBezTo>
                  <a:pt x="68808" y="31407"/>
                  <a:pt x="69177" y="30607"/>
                  <a:pt x="69519" y="29807"/>
                </a:cubicBezTo>
                <a:lnTo>
                  <a:pt x="69519" y="23965"/>
                </a:lnTo>
                <a:close/>
                <a:moveTo>
                  <a:pt x="65163" y="34099"/>
                </a:moveTo>
                <a:cubicBezTo>
                  <a:pt x="65100" y="33756"/>
                  <a:pt x="65036" y="33439"/>
                  <a:pt x="65684" y="33299"/>
                </a:cubicBezTo>
                <a:cubicBezTo>
                  <a:pt x="66319" y="33185"/>
                  <a:pt x="66395" y="33502"/>
                  <a:pt x="66459" y="33820"/>
                </a:cubicBezTo>
                <a:lnTo>
                  <a:pt x="67297" y="38036"/>
                </a:lnTo>
                <a:lnTo>
                  <a:pt x="67297" y="38227"/>
                </a:lnTo>
                <a:lnTo>
                  <a:pt x="67030" y="41833"/>
                </a:lnTo>
                <a:lnTo>
                  <a:pt x="67399" y="45199"/>
                </a:lnTo>
                <a:cubicBezTo>
                  <a:pt x="67399" y="45224"/>
                  <a:pt x="67373" y="45453"/>
                  <a:pt x="67373" y="45478"/>
                </a:cubicBezTo>
                <a:lnTo>
                  <a:pt x="66421" y="48285"/>
                </a:lnTo>
                <a:cubicBezTo>
                  <a:pt x="66319" y="48590"/>
                  <a:pt x="66217" y="48907"/>
                  <a:pt x="65608" y="48704"/>
                </a:cubicBezTo>
                <a:cubicBezTo>
                  <a:pt x="64986" y="48501"/>
                  <a:pt x="65087" y="48183"/>
                  <a:pt x="65176" y="47866"/>
                </a:cubicBezTo>
                <a:lnTo>
                  <a:pt x="66078" y="45199"/>
                </a:lnTo>
                <a:lnTo>
                  <a:pt x="65709" y="41884"/>
                </a:lnTo>
                <a:lnTo>
                  <a:pt x="65697" y="41757"/>
                </a:lnTo>
                <a:lnTo>
                  <a:pt x="65989" y="38214"/>
                </a:lnTo>
                <a:cubicBezTo>
                  <a:pt x="65697" y="36830"/>
                  <a:pt x="65443" y="35458"/>
                  <a:pt x="65163" y="34099"/>
                </a:cubicBezTo>
                <a:close/>
                <a:moveTo>
                  <a:pt x="73520" y="41135"/>
                </a:moveTo>
                <a:cubicBezTo>
                  <a:pt x="73393" y="40830"/>
                  <a:pt x="73241" y="40525"/>
                  <a:pt x="73850" y="40284"/>
                </a:cubicBezTo>
                <a:cubicBezTo>
                  <a:pt x="74447" y="40005"/>
                  <a:pt x="74587" y="40309"/>
                  <a:pt x="74714" y="40614"/>
                </a:cubicBezTo>
                <a:lnTo>
                  <a:pt x="76581" y="44831"/>
                </a:lnTo>
                <a:cubicBezTo>
                  <a:pt x="76720" y="45110"/>
                  <a:pt x="76847" y="45415"/>
                  <a:pt x="76238" y="45682"/>
                </a:cubicBezTo>
                <a:cubicBezTo>
                  <a:pt x="75641" y="45948"/>
                  <a:pt x="75514" y="45656"/>
                  <a:pt x="75374" y="45351"/>
                </a:cubicBezTo>
                <a:lnTo>
                  <a:pt x="73520" y="41135"/>
                </a:lnTo>
                <a:close/>
                <a:moveTo>
                  <a:pt x="81940" y="35496"/>
                </a:moveTo>
                <a:cubicBezTo>
                  <a:pt x="82105" y="35217"/>
                  <a:pt x="82270" y="34925"/>
                  <a:pt x="82855" y="35268"/>
                </a:cubicBezTo>
                <a:cubicBezTo>
                  <a:pt x="83426" y="35585"/>
                  <a:pt x="83248" y="35864"/>
                  <a:pt x="83096" y="36157"/>
                </a:cubicBezTo>
                <a:lnTo>
                  <a:pt x="80848" y="40081"/>
                </a:lnTo>
                <a:cubicBezTo>
                  <a:pt x="80670" y="40373"/>
                  <a:pt x="80518" y="40665"/>
                  <a:pt x="79946" y="40335"/>
                </a:cubicBezTo>
                <a:cubicBezTo>
                  <a:pt x="79387" y="40005"/>
                  <a:pt x="79527" y="39725"/>
                  <a:pt x="79705" y="39421"/>
                </a:cubicBezTo>
                <a:lnTo>
                  <a:pt x="81940" y="35496"/>
                </a:lnTo>
                <a:close/>
                <a:moveTo>
                  <a:pt x="80454" y="44386"/>
                </a:moveTo>
                <a:cubicBezTo>
                  <a:pt x="80467" y="44069"/>
                  <a:pt x="80480" y="43726"/>
                  <a:pt x="81153" y="43764"/>
                </a:cubicBezTo>
                <a:cubicBezTo>
                  <a:pt x="81800" y="43802"/>
                  <a:pt x="81788" y="44132"/>
                  <a:pt x="81775" y="44450"/>
                </a:cubicBezTo>
                <a:lnTo>
                  <a:pt x="81585" y="48018"/>
                </a:lnTo>
                <a:cubicBezTo>
                  <a:pt x="81585" y="48120"/>
                  <a:pt x="81457" y="48361"/>
                  <a:pt x="81331" y="48476"/>
                </a:cubicBezTo>
                <a:cubicBezTo>
                  <a:pt x="81737" y="48844"/>
                  <a:pt x="81534" y="49085"/>
                  <a:pt x="81356" y="49326"/>
                </a:cubicBezTo>
                <a:cubicBezTo>
                  <a:pt x="80886" y="49911"/>
                  <a:pt x="79819" y="52019"/>
                  <a:pt x="78918" y="51295"/>
                </a:cubicBezTo>
                <a:cubicBezTo>
                  <a:pt x="78422" y="50889"/>
                  <a:pt x="78625" y="50635"/>
                  <a:pt x="78829" y="50368"/>
                </a:cubicBezTo>
                <a:lnTo>
                  <a:pt x="79387" y="49669"/>
                </a:lnTo>
                <a:cubicBezTo>
                  <a:pt x="79019" y="49898"/>
                  <a:pt x="78435" y="50381"/>
                  <a:pt x="78016" y="50317"/>
                </a:cubicBezTo>
                <a:lnTo>
                  <a:pt x="77178" y="50165"/>
                </a:lnTo>
                <a:lnTo>
                  <a:pt x="76822" y="52387"/>
                </a:lnTo>
                <a:cubicBezTo>
                  <a:pt x="76822" y="52400"/>
                  <a:pt x="76822" y="52425"/>
                  <a:pt x="76797" y="52438"/>
                </a:cubicBezTo>
                <a:cubicBezTo>
                  <a:pt x="76835" y="52489"/>
                  <a:pt x="76860" y="52552"/>
                  <a:pt x="76885" y="52641"/>
                </a:cubicBezTo>
                <a:cubicBezTo>
                  <a:pt x="77089" y="53263"/>
                  <a:pt x="76784" y="53365"/>
                  <a:pt x="76466" y="53467"/>
                </a:cubicBezTo>
                <a:lnTo>
                  <a:pt x="75844" y="53683"/>
                </a:lnTo>
                <a:lnTo>
                  <a:pt x="76149" y="58217"/>
                </a:lnTo>
                <a:cubicBezTo>
                  <a:pt x="76987" y="58636"/>
                  <a:pt x="79895" y="59791"/>
                  <a:pt x="80594" y="61176"/>
                </a:cubicBezTo>
                <a:cubicBezTo>
                  <a:pt x="80289" y="61772"/>
                  <a:pt x="79997" y="61620"/>
                  <a:pt x="79705" y="61468"/>
                </a:cubicBezTo>
                <a:lnTo>
                  <a:pt x="76263" y="59741"/>
                </a:lnTo>
                <a:lnTo>
                  <a:pt x="74714" y="61023"/>
                </a:lnTo>
                <a:cubicBezTo>
                  <a:pt x="74638" y="62496"/>
                  <a:pt x="73977" y="64351"/>
                  <a:pt x="73634" y="65798"/>
                </a:cubicBezTo>
                <a:cubicBezTo>
                  <a:pt x="73571" y="66116"/>
                  <a:pt x="73164" y="66357"/>
                  <a:pt x="72860" y="66281"/>
                </a:cubicBezTo>
                <a:cubicBezTo>
                  <a:pt x="70688" y="65811"/>
                  <a:pt x="70078" y="64325"/>
                  <a:pt x="71463" y="64630"/>
                </a:cubicBezTo>
                <a:lnTo>
                  <a:pt x="72504" y="64871"/>
                </a:lnTo>
                <a:lnTo>
                  <a:pt x="73279" y="61455"/>
                </a:lnTo>
                <a:cubicBezTo>
                  <a:pt x="73266" y="61417"/>
                  <a:pt x="73241" y="61392"/>
                  <a:pt x="73228" y="61379"/>
                </a:cubicBezTo>
                <a:cubicBezTo>
                  <a:pt x="72682" y="60693"/>
                  <a:pt x="69799" y="58077"/>
                  <a:pt x="70815" y="57277"/>
                </a:cubicBezTo>
                <a:cubicBezTo>
                  <a:pt x="71793" y="57493"/>
                  <a:pt x="73330" y="59398"/>
                  <a:pt x="73837" y="60033"/>
                </a:cubicBezTo>
                <a:lnTo>
                  <a:pt x="75044" y="59055"/>
                </a:lnTo>
                <a:cubicBezTo>
                  <a:pt x="74358" y="58166"/>
                  <a:pt x="74561" y="54457"/>
                  <a:pt x="74485" y="53263"/>
                </a:cubicBezTo>
                <a:cubicBezTo>
                  <a:pt x="74460" y="53009"/>
                  <a:pt x="74688" y="52679"/>
                  <a:pt x="74930" y="52590"/>
                </a:cubicBezTo>
                <a:lnTo>
                  <a:pt x="75489" y="52400"/>
                </a:lnTo>
                <a:cubicBezTo>
                  <a:pt x="75489" y="52324"/>
                  <a:pt x="75514" y="52260"/>
                  <a:pt x="75527" y="52171"/>
                </a:cubicBezTo>
                <a:lnTo>
                  <a:pt x="75971" y="49276"/>
                </a:lnTo>
                <a:cubicBezTo>
                  <a:pt x="76047" y="48946"/>
                  <a:pt x="76428" y="48666"/>
                  <a:pt x="76746" y="48730"/>
                </a:cubicBezTo>
                <a:lnTo>
                  <a:pt x="77990" y="48971"/>
                </a:lnTo>
                <a:lnTo>
                  <a:pt x="80289" y="47599"/>
                </a:lnTo>
                <a:lnTo>
                  <a:pt x="80454" y="44386"/>
                </a:lnTo>
                <a:close/>
                <a:moveTo>
                  <a:pt x="68986" y="67132"/>
                </a:moveTo>
                <a:cubicBezTo>
                  <a:pt x="69164" y="66167"/>
                  <a:pt x="73228" y="69062"/>
                  <a:pt x="73558" y="69748"/>
                </a:cubicBezTo>
                <a:cubicBezTo>
                  <a:pt x="73634" y="69837"/>
                  <a:pt x="73685" y="69939"/>
                  <a:pt x="73698" y="70040"/>
                </a:cubicBezTo>
                <a:lnTo>
                  <a:pt x="75006" y="71691"/>
                </a:lnTo>
                <a:cubicBezTo>
                  <a:pt x="75044" y="71729"/>
                  <a:pt x="75146" y="71971"/>
                  <a:pt x="75158" y="72021"/>
                </a:cubicBezTo>
                <a:lnTo>
                  <a:pt x="75425" y="74346"/>
                </a:lnTo>
                <a:cubicBezTo>
                  <a:pt x="75450" y="74688"/>
                  <a:pt x="75514" y="75006"/>
                  <a:pt x="74853" y="75082"/>
                </a:cubicBezTo>
                <a:cubicBezTo>
                  <a:pt x="74193" y="75171"/>
                  <a:pt x="74155" y="74828"/>
                  <a:pt x="74104" y="74511"/>
                </a:cubicBezTo>
                <a:lnTo>
                  <a:pt x="73850" y="72364"/>
                </a:lnTo>
                <a:lnTo>
                  <a:pt x="72936" y="71183"/>
                </a:lnTo>
                <a:lnTo>
                  <a:pt x="71399" y="72313"/>
                </a:lnTo>
                <a:lnTo>
                  <a:pt x="70815" y="73914"/>
                </a:lnTo>
                <a:cubicBezTo>
                  <a:pt x="70713" y="74218"/>
                  <a:pt x="70586" y="74536"/>
                  <a:pt x="69964" y="74295"/>
                </a:cubicBezTo>
                <a:cubicBezTo>
                  <a:pt x="69342" y="74079"/>
                  <a:pt x="69456" y="73774"/>
                  <a:pt x="69583" y="73457"/>
                </a:cubicBezTo>
                <a:lnTo>
                  <a:pt x="70231" y="71691"/>
                </a:lnTo>
                <a:cubicBezTo>
                  <a:pt x="70256" y="71640"/>
                  <a:pt x="70408" y="71412"/>
                  <a:pt x="70447" y="71386"/>
                </a:cubicBezTo>
                <a:lnTo>
                  <a:pt x="72072" y="70154"/>
                </a:lnTo>
                <a:lnTo>
                  <a:pt x="68986" y="67132"/>
                </a:lnTo>
                <a:close/>
                <a:moveTo>
                  <a:pt x="81115" y="69570"/>
                </a:moveTo>
                <a:cubicBezTo>
                  <a:pt x="81064" y="69240"/>
                  <a:pt x="81026" y="68910"/>
                  <a:pt x="81686" y="68821"/>
                </a:cubicBezTo>
                <a:cubicBezTo>
                  <a:pt x="82321" y="68732"/>
                  <a:pt x="82385" y="69062"/>
                  <a:pt x="82423" y="69392"/>
                </a:cubicBezTo>
                <a:lnTo>
                  <a:pt x="82905" y="72961"/>
                </a:lnTo>
                <a:lnTo>
                  <a:pt x="83439" y="72047"/>
                </a:lnTo>
                <a:cubicBezTo>
                  <a:pt x="83616" y="71755"/>
                  <a:pt x="83756" y="71463"/>
                  <a:pt x="84328" y="71805"/>
                </a:cubicBezTo>
                <a:cubicBezTo>
                  <a:pt x="84899" y="72123"/>
                  <a:pt x="84747" y="72415"/>
                  <a:pt x="84582" y="72695"/>
                </a:cubicBezTo>
                <a:lnTo>
                  <a:pt x="83096" y="75323"/>
                </a:lnTo>
                <a:cubicBezTo>
                  <a:pt x="82791" y="75831"/>
                  <a:pt x="81940" y="75666"/>
                  <a:pt x="81864" y="75069"/>
                </a:cubicBezTo>
                <a:lnTo>
                  <a:pt x="81115" y="69570"/>
                </a:lnTo>
                <a:close/>
                <a:moveTo>
                  <a:pt x="85585" y="72428"/>
                </a:moveTo>
                <a:cubicBezTo>
                  <a:pt x="85420" y="72136"/>
                  <a:pt x="85255" y="71856"/>
                  <a:pt x="85826" y="71526"/>
                </a:cubicBezTo>
                <a:cubicBezTo>
                  <a:pt x="86385" y="71196"/>
                  <a:pt x="86550" y="71488"/>
                  <a:pt x="86728" y="71767"/>
                </a:cubicBezTo>
                <a:lnTo>
                  <a:pt x="88811" y="75362"/>
                </a:lnTo>
                <a:lnTo>
                  <a:pt x="89573" y="73774"/>
                </a:lnTo>
                <a:cubicBezTo>
                  <a:pt x="89725" y="73469"/>
                  <a:pt x="89852" y="73164"/>
                  <a:pt x="90462" y="73457"/>
                </a:cubicBezTo>
                <a:cubicBezTo>
                  <a:pt x="91046" y="73736"/>
                  <a:pt x="90906" y="74041"/>
                  <a:pt x="90767" y="74346"/>
                </a:cubicBezTo>
                <a:lnTo>
                  <a:pt x="89446" y="77063"/>
                </a:lnTo>
                <a:cubicBezTo>
                  <a:pt x="89230" y="77508"/>
                  <a:pt x="88531" y="77546"/>
                  <a:pt x="88290" y="77101"/>
                </a:cubicBezTo>
                <a:lnTo>
                  <a:pt x="85585" y="72428"/>
                </a:lnTo>
                <a:close/>
                <a:moveTo>
                  <a:pt x="91770" y="73101"/>
                </a:moveTo>
                <a:cubicBezTo>
                  <a:pt x="91694" y="72783"/>
                  <a:pt x="91579" y="72453"/>
                  <a:pt x="92227" y="72288"/>
                </a:cubicBezTo>
                <a:cubicBezTo>
                  <a:pt x="92862" y="72123"/>
                  <a:pt x="92951" y="72441"/>
                  <a:pt x="93040" y="72771"/>
                </a:cubicBezTo>
                <a:lnTo>
                  <a:pt x="93459" y="74295"/>
                </a:lnTo>
                <a:lnTo>
                  <a:pt x="93942" y="73063"/>
                </a:lnTo>
                <a:cubicBezTo>
                  <a:pt x="94069" y="72771"/>
                  <a:pt x="94183" y="72453"/>
                  <a:pt x="94780" y="72695"/>
                </a:cubicBezTo>
                <a:cubicBezTo>
                  <a:pt x="95415" y="72936"/>
                  <a:pt x="95288" y="73241"/>
                  <a:pt x="95161" y="73558"/>
                </a:cubicBezTo>
                <a:lnTo>
                  <a:pt x="93942" y="76632"/>
                </a:lnTo>
                <a:cubicBezTo>
                  <a:pt x="93726" y="77190"/>
                  <a:pt x="92849" y="77139"/>
                  <a:pt x="92697" y="76581"/>
                </a:cubicBezTo>
                <a:lnTo>
                  <a:pt x="91770" y="73101"/>
                </a:lnTo>
                <a:close/>
                <a:moveTo>
                  <a:pt x="96304" y="74079"/>
                </a:moveTo>
                <a:cubicBezTo>
                  <a:pt x="96151" y="73774"/>
                  <a:pt x="95999" y="73495"/>
                  <a:pt x="96596" y="73177"/>
                </a:cubicBezTo>
                <a:cubicBezTo>
                  <a:pt x="97180" y="72885"/>
                  <a:pt x="97332" y="73177"/>
                  <a:pt x="97460" y="73469"/>
                </a:cubicBezTo>
                <a:lnTo>
                  <a:pt x="98730" y="75933"/>
                </a:lnTo>
                <a:lnTo>
                  <a:pt x="99276" y="74803"/>
                </a:lnTo>
                <a:cubicBezTo>
                  <a:pt x="99491" y="74346"/>
                  <a:pt x="100165" y="74307"/>
                  <a:pt x="100431" y="74739"/>
                </a:cubicBezTo>
                <a:lnTo>
                  <a:pt x="101371" y="76238"/>
                </a:lnTo>
                <a:lnTo>
                  <a:pt x="101257" y="74663"/>
                </a:lnTo>
                <a:cubicBezTo>
                  <a:pt x="101219" y="74041"/>
                  <a:pt x="102120" y="73736"/>
                  <a:pt x="102476" y="74244"/>
                </a:cubicBezTo>
                <a:lnTo>
                  <a:pt x="105918" y="79299"/>
                </a:lnTo>
                <a:cubicBezTo>
                  <a:pt x="106108" y="79565"/>
                  <a:pt x="106299" y="79832"/>
                  <a:pt x="105753" y="80213"/>
                </a:cubicBezTo>
                <a:cubicBezTo>
                  <a:pt x="105219" y="80581"/>
                  <a:pt x="105029" y="80314"/>
                  <a:pt x="104826" y="80048"/>
                </a:cubicBezTo>
                <a:lnTo>
                  <a:pt x="102730" y="76987"/>
                </a:lnTo>
                <a:lnTo>
                  <a:pt x="102870" y="78778"/>
                </a:lnTo>
                <a:cubicBezTo>
                  <a:pt x="102908" y="79400"/>
                  <a:pt x="101981" y="79705"/>
                  <a:pt x="101638" y="79184"/>
                </a:cubicBezTo>
                <a:lnTo>
                  <a:pt x="99949" y="76454"/>
                </a:lnTo>
                <a:lnTo>
                  <a:pt x="99352" y="77698"/>
                </a:lnTo>
                <a:cubicBezTo>
                  <a:pt x="99110" y="78194"/>
                  <a:pt x="98412" y="78194"/>
                  <a:pt x="98158" y="77711"/>
                </a:cubicBezTo>
                <a:lnTo>
                  <a:pt x="96304" y="74079"/>
                </a:lnTo>
                <a:close/>
                <a:moveTo>
                  <a:pt x="82296" y="45771"/>
                </a:moveTo>
                <a:cubicBezTo>
                  <a:pt x="82194" y="46088"/>
                  <a:pt x="82105" y="46405"/>
                  <a:pt x="81470" y="46215"/>
                </a:cubicBezTo>
                <a:cubicBezTo>
                  <a:pt x="80848" y="46037"/>
                  <a:pt x="80937" y="45720"/>
                  <a:pt x="81026" y="45402"/>
                </a:cubicBezTo>
                <a:cubicBezTo>
                  <a:pt x="82080" y="41808"/>
                  <a:pt x="84328" y="39459"/>
                  <a:pt x="87617" y="38227"/>
                </a:cubicBezTo>
                <a:cubicBezTo>
                  <a:pt x="89725" y="37452"/>
                  <a:pt x="92265" y="37134"/>
                  <a:pt x="95199" y="37249"/>
                </a:cubicBezTo>
                <a:lnTo>
                  <a:pt x="95135" y="37249"/>
                </a:lnTo>
                <a:cubicBezTo>
                  <a:pt x="93154" y="36931"/>
                  <a:pt x="90690" y="36944"/>
                  <a:pt x="87566" y="37439"/>
                </a:cubicBezTo>
                <a:cubicBezTo>
                  <a:pt x="87236" y="37477"/>
                  <a:pt x="86906" y="37528"/>
                  <a:pt x="86804" y="36880"/>
                </a:cubicBezTo>
                <a:cubicBezTo>
                  <a:pt x="86715" y="36220"/>
                  <a:pt x="87045" y="36169"/>
                  <a:pt x="87363" y="36118"/>
                </a:cubicBezTo>
                <a:cubicBezTo>
                  <a:pt x="90640" y="35623"/>
                  <a:pt x="93230" y="35610"/>
                  <a:pt x="95326" y="35928"/>
                </a:cubicBezTo>
                <a:cubicBezTo>
                  <a:pt x="97460" y="36284"/>
                  <a:pt x="99085" y="36995"/>
                  <a:pt x="100381" y="37922"/>
                </a:cubicBezTo>
                <a:cubicBezTo>
                  <a:pt x="100889" y="38290"/>
                  <a:pt x="100507" y="39217"/>
                  <a:pt x="99898" y="39116"/>
                </a:cubicBezTo>
                <a:cubicBezTo>
                  <a:pt x="95021" y="38278"/>
                  <a:pt x="91046" y="38354"/>
                  <a:pt x="88074" y="39471"/>
                </a:cubicBezTo>
                <a:cubicBezTo>
                  <a:pt x="85191" y="40551"/>
                  <a:pt x="83235" y="42621"/>
                  <a:pt x="82296" y="45771"/>
                </a:cubicBezTo>
                <a:close/>
                <a:moveTo>
                  <a:pt x="101917" y="32702"/>
                </a:moveTo>
                <a:cubicBezTo>
                  <a:pt x="102159" y="32905"/>
                  <a:pt x="102412" y="33121"/>
                  <a:pt x="102019" y="33629"/>
                </a:cubicBezTo>
                <a:cubicBezTo>
                  <a:pt x="101600" y="34150"/>
                  <a:pt x="101346" y="33934"/>
                  <a:pt x="101092" y="33731"/>
                </a:cubicBezTo>
                <a:cubicBezTo>
                  <a:pt x="99377" y="32347"/>
                  <a:pt x="96977" y="31991"/>
                  <a:pt x="94094" y="32385"/>
                </a:cubicBezTo>
                <a:cubicBezTo>
                  <a:pt x="91097" y="32778"/>
                  <a:pt x="87617" y="33985"/>
                  <a:pt x="83807" y="35699"/>
                </a:cubicBezTo>
                <a:cubicBezTo>
                  <a:pt x="83388" y="35877"/>
                  <a:pt x="82880" y="35572"/>
                  <a:pt x="82867" y="35103"/>
                </a:cubicBezTo>
                <a:cubicBezTo>
                  <a:pt x="82867" y="34836"/>
                  <a:pt x="82829" y="34506"/>
                  <a:pt x="82816" y="34163"/>
                </a:cubicBezTo>
                <a:cubicBezTo>
                  <a:pt x="82715" y="32778"/>
                  <a:pt x="82601" y="31381"/>
                  <a:pt x="83299" y="29934"/>
                </a:cubicBezTo>
                <a:cubicBezTo>
                  <a:pt x="83464" y="29642"/>
                  <a:pt x="83591" y="29337"/>
                  <a:pt x="84188" y="29616"/>
                </a:cubicBezTo>
                <a:cubicBezTo>
                  <a:pt x="84785" y="29908"/>
                  <a:pt x="84658" y="30213"/>
                  <a:pt x="84506" y="30492"/>
                </a:cubicBezTo>
                <a:cubicBezTo>
                  <a:pt x="83959" y="31648"/>
                  <a:pt x="84048" y="32855"/>
                  <a:pt x="84137" y="34061"/>
                </a:cubicBezTo>
                <a:lnTo>
                  <a:pt x="84137" y="34099"/>
                </a:lnTo>
                <a:cubicBezTo>
                  <a:pt x="87719" y="32550"/>
                  <a:pt x="91033" y="31458"/>
                  <a:pt x="93916" y="31064"/>
                </a:cubicBezTo>
                <a:cubicBezTo>
                  <a:pt x="97142" y="30619"/>
                  <a:pt x="99873" y="31064"/>
                  <a:pt x="101917" y="32702"/>
                </a:cubicBezTo>
                <a:close/>
              </a:path>
            </a:pathLst>
          </a:custGeom>
          <a:noFill/>
          <a:ln w="1015" cap="flat" cmpd="sng">
            <a:solidFill>
              <a:srgbClr val="F5C03A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Freeform 751"/>
          <p:cNvSpPr/>
          <p:nvPr/>
        </p:nvSpPr>
        <p:spPr>
          <a:xfrm rot="0" flipH="0" flipV="0">
            <a:off x="3055280" y="3052071"/>
            <a:ext cx="9663" cy="4038"/>
          </a:xfrm>
          <a:custGeom>
            <a:pathLst>
              <a:path w="9663" h="4038">
                <a:moveTo>
                  <a:pt x="9486" y="203"/>
                </a:moveTo>
                <a:lnTo>
                  <a:pt x="8064" y="0"/>
                </a:lnTo>
                <a:cubicBezTo>
                  <a:pt x="7251" y="165"/>
                  <a:pt x="6311" y="304"/>
                  <a:pt x="5270" y="406"/>
                </a:cubicBezTo>
                <a:cubicBezTo>
                  <a:pt x="4000" y="520"/>
                  <a:pt x="2794" y="583"/>
                  <a:pt x="1600" y="647"/>
                </a:cubicBezTo>
                <a:lnTo>
                  <a:pt x="1460" y="647"/>
                </a:lnTo>
                <a:cubicBezTo>
                  <a:pt x="800" y="609"/>
                  <a:pt x="444" y="1231"/>
                  <a:pt x="228" y="2222"/>
                </a:cubicBezTo>
                <a:cubicBezTo>
                  <a:pt x="101" y="2768"/>
                  <a:pt x="38" y="3365"/>
                  <a:pt x="0" y="4038"/>
                </a:cubicBezTo>
                <a:cubicBezTo>
                  <a:pt x="1397" y="2489"/>
                  <a:pt x="3060" y="1307"/>
                  <a:pt x="5334" y="1053"/>
                </a:cubicBezTo>
                <a:cubicBezTo>
                  <a:pt x="7112" y="825"/>
                  <a:pt x="8166" y="838"/>
                  <a:pt x="9080" y="838"/>
                </a:cubicBezTo>
                <a:lnTo>
                  <a:pt x="9663" y="838"/>
                </a:lnTo>
                <a:cubicBezTo>
                  <a:pt x="9600" y="647"/>
                  <a:pt x="9536" y="418"/>
                  <a:pt x="9486" y="203"/>
                </a:cubicBezTo>
              </a:path>
            </a:pathLst>
          </a:custGeom>
          <a:solidFill>
            <a:srgbClr val="D1D3D4">
              <a:alpha val="100000"/>
            </a:srgbClr>
          </a:solidFill>
          <a:ln w="101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Freeform 752"/>
          <p:cNvSpPr/>
          <p:nvPr/>
        </p:nvSpPr>
        <p:spPr>
          <a:xfrm rot="0" flipH="0" flipV="0">
            <a:off x="3055280" y="3052071"/>
            <a:ext cx="9663" cy="4038"/>
          </a:xfrm>
          <a:custGeom>
            <a:pathLst>
              <a:path w="9663" h="4038">
                <a:moveTo>
                  <a:pt x="9486" y="203"/>
                </a:moveTo>
                <a:lnTo>
                  <a:pt x="8064" y="0"/>
                </a:lnTo>
                <a:cubicBezTo>
                  <a:pt x="7251" y="165"/>
                  <a:pt x="6311" y="304"/>
                  <a:pt x="5270" y="406"/>
                </a:cubicBezTo>
                <a:cubicBezTo>
                  <a:pt x="4000" y="520"/>
                  <a:pt x="2794" y="583"/>
                  <a:pt x="1600" y="647"/>
                </a:cubicBezTo>
                <a:lnTo>
                  <a:pt x="1460" y="647"/>
                </a:lnTo>
                <a:cubicBezTo>
                  <a:pt x="800" y="609"/>
                  <a:pt x="444" y="1231"/>
                  <a:pt x="228" y="2222"/>
                </a:cubicBezTo>
                <a:cubicBezTo>
                  <a:pt x="101" y="2768"/>
                  <a:pt x="38" y="3365"/>
                  <a:pt x="0" y="4038"/>
                </a:cubicBezTo>
                <a:cubicBezTo>
                  <a:pt x="1397" y="2489"/>
                  <a:pt x="3060" y="1307"/>
                  <a:pt x="5334" y="1053"/>
                </a:cubicBezTo>
                <a:cubicBezTo>
                  <a:pt x="7112" y="825"/>
                  <a:pt x="8166" y="838"/>
                  <a:pt x="9080" y="838"/>
                </a:cubicBezTo>
                <a:lnTo>
                  <a:pt x="9663" y="838"/>
                </a:lnTo>
                <a:cubicBezTo>
                  <a:pt x="9600" y="647"/>
                  <a:pt x="9536" y="418"/>
                  <a:pt x="9486" y="203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Freeform 753"/>
          <p:cNvSpPr/>
          <p:nvPr/>
        </p:nvSpPr>
        <p:spPr>
          <a:xfrm rot="0" flipH="0" flipV="0">
            <a:off x="2930100" y="3065933"/>
            <a:ext cx="190" cy="101"/>
          </a:xfrm>
          <a:custGeom>
            <a:pathLst>
              <a:path w="190" h="101">
                <a:moveTo>
                  <a:pt x="114" y="101"/>
                </a:moveTo>
                <a:cubicBezTo>
                  <a:pt x="139" y="63"/>
                  <a:pt x="152" y="25"/>
                  <a:pt x="190" y="0"/>
                </a:cubicBezTo>
                <a:cubicBezTo>
                  <a:pt x="114" y="13"/>
                  <a:pt x="64" y="25"/>
                  <a:pt x="0" y="25"/>
                </a:cubicBezTo>
                <a:close/>
              </a:path>
            </a:pathLst>
          </a:custGeom>
          <a:solidFill>
            <a:srgbClr val="D1D3D4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Freeform 754"/>
          <p:cNvSpPr/>
          <p:nvPr/>
        </p:nvSpPr>
        <p:spPr>
          <a:xfrm rot="0" flipH="0" flipV="0">
            <a:off x="2930100" y="3065933"/>
            <a:ext cx="190" cy="101"/>
          </a:xfrm>
          <a:custGeom>
            <a:pathLst>
              <a:path w="190" h="101">
                <a:moveTo>
                  <a:pt x="114" y="101"/>
                </a:moveTo>
                <a:cubicBezTo>
                  <a:pt x="139" y="63"/>
                  <a:pt x="152" y="25"/>
                  <a:pt x="190" y="0"/>
                </a:cubicBezTo>
                <a:cubicBezTo>
                  <a:pt x="114" y="13"/>
                  <a:pt x="64" y="25"/>
                  <a:pt x="0" y="25"/>
                </a:cubicBezTo>
                <a:lnTo>
                  <a:pt x="114" y="101"/>
                </a:ln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Freeform 755"/>
          <p:cNvSpPr/>
          <p:nvPr/>
        </p:nvSpPr>
        <p:spPr>
          <a:xfrm rot="0" flipH="0" flipV="0">
            <a:off x="3079564" y="3054405"/>
            <a:ext cx="8064" cy="18083"/>
          </a:xfrm>
          <a:custGeom>
            <a:pathLst>
              <a:path w="8064" h="18083">
                <a:moveTo>
                  <a:pt x="0" y="88"/>
                </a:moveTo>
                <a:lnTo>
                  <a:pt x="76" y="88"/>
                </a:lnTo>
                <a:cubicBezTo>
                  <a:pt x="1816" y="0"/>
                  <a:pt x="2997" y="138"/>
                  <a:pt x="3657" y="456"/>
                </a:cubicBezTo>
                <a:cubicBezTo>
                  <a:pt x="3797" y="532"/>
                  <a:pt x="3873" y="583"/>
                  <a:pt x="3911" y="608"/>
                </a:cubicBezTo>
                <a:lnTo>
                  <a:pt x="3911" y="684"/>
                </a:lnTo>
                <a:cubicBezTo>
                  <a:pt x="3911" y="913"/>
                  <a:pt x="3822" y="1256"/>
                  <a:pt x="3606" y="1688"/>
                </a:cubicBezTo>
                <a:lnTo>
                  <a:pt x="3492" y="1929"/>
                </a:lnTo>
                <a:lnTo>
                  <a:pt x="3454" y="2208"/>
                </a:lnTo>
                <a:cubicBezTo>
                  <a:pt x="3162" y="4482"/>
                  <a:pt x="3098" y="5777"/>
                  <a:pt x="3606" y="6996"/>
                </a:cubicBezTo>
                <a:cubicBezTo>
                  <a:pt x="4140" y="8266"/>
                  <a:pt x="5118" y="8990"/>
                  <a:pt x="6896" y="10095"/>
                </a:cubicBezTo>
                <a:cubicBezTo>
                  <a:pt x="6972" y="10146"/>
                  <a:pt x="7048" y="10197"/>
                  <a:pt x="7112" y="10235"/>
                </a:cubicBezTo>
                <a:cubicBezTo>
                  <a:pt x="7861" y="10819"/>
                  <a:pt x="8064" y="11797"/>
                  <a:pt x="7886" y="12978"/>
                </a:cubicBezTo>
                <a:cubicBezTo>
                  <a:pt x="7632" y="14477"/>
                  <a:pt x="6807" y="16255"/>
                  <a:pt x="5638" y="18083"/>
                </a:cubicBezTo>
                <a:cubicBezTo>
                  <a:pt x="5257" y="16750"/>
                  <a:pt x="4876" y="15416"/>
                  <a:pt x="4483" y="14108"/>
                </a:cubicBezTo>
                <a:cubicBezTo>
                  <a:pt x="2565" y="9232"/>
                  <a:pt x="1130" y="4596"/>
                  <a:pt x="0" y="88"/>
                </a:cubicBezTo>
              </a:path>
            </a:pathLst>
          </a:custGeom>
          <a:solidFill>
            <a:srgbClr val="D1D3D4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Freeform 756"/>
          <p:cNvSpPr/>
          <p:nvPr/>
        </p:nvSpPr>
        <p:spPr>
          <a:xfrm rot="0" flipH="0" flipV="0">
            <a:off x="3079564" y="3054405"/>
            <a:ext cx="8064" cy="18083"/>
          </a:xfrm>
          <a:custGeom>
            <a:pathLst>
              <a:path w="8064" h="18083">
                <a:moveTo>
                  <a:pt x="0" y="88"/>
                </a:moveTo>
                <a:lnTo>
                  <a:pt x="76" y="88"/>
                </a:lnTo>
                <a:cubicBezTo>
                  <a:pt x="1816" y="0"/>
                  <a:pt x="2997" y="138"/>
                  <a:pt x="3657" y="456"/>
                </a:cubicBezTo>
                <a:cubicBezTo>
                  <a:pt x="3797" y="532"/>
                  <a:pt x="3873" y="583"/>
                  <a:pt x="3911" y="608"/>
                </a:cubicBezTo>
                <a:lnTo>
                  <a:pt x="3911" y="684"/>
                </a:lnTo>
                <a:cubicBezTo>
                  <a:pt x="3911" y="913"/>
                  <a:pt x="3822" y="1256"/>
                  <a:pt x="3606" y="1688"/>
                </a:cubicBezTo>
                <a:lnTo>
                  <a:pt x="3492" y="1929"/>
                </a:lnTo>
                <a:lnTo>
                  <a:pt x="3454" y="2208"/>
                </a:lnTo>
                <a:cubicBezTo>
                  <a:pt x="3162" y="4482"/>
                  <a:pt x="3098" y="5777"/>
                  <a:pt x="3606" y="6996"/>
                </a:cubicBezTo>
                <a:cubicBezTo>
                  <a:pt x="4140" y="8266"/>
                  <a:pt x="5118" y="8990"/>
                  <a:pt x="6896" y="10095"/>
                </a:cubicBezTo>
                <a:cubicBezTo>
                  <a:pt x="6972" y="10146"/>
                  <a:pt x="7048" y="10197"/>
                  <a:pt x="7112" y="10235"/>
                </a:cubicBezTo>
                <a:cubicBezTo>
                  <a:pt x="7861" y="10819"/>
                  <a:pt x="8064" y="11797"/>
                  <a:pt x="7886" y="12978"/>
                </a:cubicBezTo>
                <a:cubicBezTo>
                  <a:pt x="7632" y="14477"/>
                  <a:pt x="6807" y="16255"/>
                  <a:pt x="5638" y="18083"/>
                </a:cubicBezTo>
                <a:cubicBezTo>
                  <a:pt x="5257" y="16750"/>
                  <a:pt x="4876" y="15416"/>
                  <a:pt x="4483" y="14108"/>
                </a:cubicBezTo>
                <a:cubicBezTo>
                  <a:pt x="2565" y="9232"/>
                  <a:pt x="1130" y="4596"/>
                  <a:pt x="0" y="88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Freeform 757"/>
          <p:cNvSpPr/>
          <p:nvPr/>
        </p:nvSpPr>
        <p:spPr>
          <a:xfrm rot="0" flipH="0" flipV="0">
            <a:off x="3060355" y="3062898"/>
            <a:ext cx="7810" cy="4380"/>
          </a:xfrm>
          <a:custGeom>
            <a:pathLst>
              <a:path w="7810" h="4380">
                <a:moveTo>
                  <a:pt x="7810" y="2844"/>
                </a:moveTo>
                <a:cubicBezTo>
                  <a:pt x="6401" y="2514"/>
                  <a:pt x="4953" y="2565"/>
                  <a:pt x="3543" y="2894"/>
                </a:cubicBezTo>
                <a:cubicBezTo>
                  <a:pt x="2349" y="3186"/>
                  <a:pt x="1156" y="3682"/>
                  <a:pt x="0" y="4380"/>
                </a:cubicBezTo>
                <a:cubicBezTo>
                  <a:pt x="711" y="1854"/>
                  <a:pt x="2413" y="0"/>
                  <a:pt x="7442" y="1194"/>
                </a:cubicBezTo>
                <a:cubicBezTo>
                  <a:pt x="7557" y="1740"/>
                  <a:pt x="7684" y="2298"/>
                  <a:pt x="7810" y="2844"/>
                </a:cubicBezTo>
              </a:path>
            </a:pathLst>
          </a:custGeom>
          <a:solidFill>
            <a:srgbClr val="D1D3D4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Freeform 758"/>
          <p:cNvSpPr/>
          <p:nvPr/>
        </p:nvSpPr>
        <p:spPr>
          <a:xfrm rot="0" flipH="0" flipV="0">
            <a:off x="3060355" y="3062898"/>
            <a:ext cx="7810" cy="4380"/>
          </a:xfrm>
          <a:custGeom>
            <a:pathLst>
              <a:path w="7810" h="4380">
                <a:moveTo>
                  <a:pt x="7810" y="2844"/>
                </a:moveTo>
                <a:cubicBezTo>
                  <a:pt x="6401" y="2514"/>
                  <a:pt x="4953" y="2565"/>
                  <a:pt x="3543" y="2894"/>
                </a:cubicBezTo>
                <a:cubicBezTo>
                  <a:pt x="2349" y="3186"/>
                  <a:pt x="1156" y="3682"/>
                  <a:pt x="0" y="4380"/>
                </a:cubicBezTo>
                <a:cubicBezTo>
                  <a:pt x="711" y="1854"/>
                  <a:pt x="2413" y="0"/>
                  <a:pt x="7442" y="1194"/>
                </a:cubicBezTo>
                <a:cubicBezTo>
                  <a:pt x="7557" y="1740"/>
                  <a:pt x="7684" y="2298"/>
                  <a:pt x="7810" y="2844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Freeform 759"/>
          <p:cNvSpPr/>
          <p:nvPr/>
        </p:nvSpPr>
        <p:spPr>
          <a:xfrm rot="0" flipH="0" flipV="0">
            <a:off x="2872849" y="3054123"/>
            <a:ext cx="53631" cy="60820"/>
          </a:xfrm>
          <a:custGeom>
            <a:pathLst>
              <a:path w="53631" h="60820">
                <a:moveTo>
                  <a:pt x="37807" y="27216"/>
                </a:moveTo>
                <a:cubicBezTo>
                  <a:pt x="37870" y="28308"/>
                  <a:pt x="37857" y="29489"/>
                  <a:pt x="37782" y="30708"/>
                </a:cubicBezTo>
                <a:cubicBezTo>
                  <a:pt x="40093" y="32549"/>
                  <a:pt x="42036" y="33210"/>
                  <a:pt x="44347" y="33324"/>
                </a:cubicBezTo>
                <a:cubicBezTo>
                  <a:pt x="46112" y="33413"/>
                  <a:pt x="47928" y="32854"/>
                  <a:pt x="49757" y="31495"/>
                </a:cubicBezTo>
                <a:cubicBezTo>
                  <a:pt x="49783" y="31445"/>
                  <a:pt x="49833" y="31381"/>
                  <a:pt x="49871" y="31330"/>
                </a:cubicBezTo>
                <a:cubicBezTo>
                  <a:pt x="50011" y="31127"/>
                  <a:pt x="50151" y="30924"/>
                  <a:pt x="50405" y="30975"/>
                </a:cubicBezTo>
                <a:cubicBezTo>
                  <a:pt x="50735" y="30708"/>
                  <a:pt x="51040" y="30416"/>
                  <a:pt x="51357" y="30098"/>
                </a:cubicBezTo>
                <a:cubicBezTo>
                  <a:pt x="51599" y="29870"/>
                  <a:pt x="51827" y="29641"/>
                  <a:pt x="52284" y="30098"/>
                </a:cubicBezTo>
                <a:cubicBezTo>
                  <a:pt x="52754" y="30568"/>
                  <a:pt x="52513" y="30810"/>
                  <a:pt x="52284" y="31038"/>
                </a:cubicBezTo>
                <a:cubicBezTo>
                  <a:pt x="51764" y="31559"/>
                  <a:pt x="51230" y="32029"/>
                  <a:pt x="50710" y="32435"/>
                </a:cubicBezTo>
                <a:cubicBezTo>
                  <a:pt x="49503" y="34010"/>
                  <a:pt x="47852" y="34924"/>
                  <a:pt x="45807" y="35318"/>
                </a:cubicBezTo>
                <a:cubicBezTo>
                  <a:pt x="45312" y="35737"/>
                  <a:pt x="44830" y="36144"/>
                  <a:pt x="44347" y="36487"/>
                </a:cubicBezTo>
                <a:cubicBezTo>
                  <a:pt x="46328" y="37858"/>
                  <a:pt x="47738" y="39166"/>
                  <a:pt x="49592" y="41160"/>
                </a:cubicBezTo>
                <a:cubicBezTo>
                  <a:pt x="50468" y="41719"/>
                  <a:pt x="49960" y="43091"/>
                  <a:pt x="49109" y="42506"/>
                </a:cubicBezTo>
                <a:cubicBezTo>
                  <a:pt x="48932" y="42341"/>
                  <a:pt x="48754" y="42151"/>
                  <a:pt x="48602" y="41986"/>
                </a:cubicBezTo>
                <a:cubicBezTo>
                  <a:pt x="47890" y="42748"/>
                  <a:pt x="47243" y="43141"/>
                  <a:pt x="46481" y="43891"/>
                </a:cubicBezTo>
                <a:cubicBezTo>
                  <a:pt x="42861" y="47370"/>
                  <a:pt x="39254" y="50863"/>
                  <a:pt x="38480" y="59245"/>
                </a:cubicBezTo>
                <a:lnTo>
                  <a:pt x="42302" y="59461"/>
                </a:lnTo>
                <a:cubicBezTo>
                  <a:pt x="42632" y="59473"/>
                  <a:pt x="42950" y="59486"/>
                  <a:pt x="42925" y="60159"/>
                </a:cubicBezTo>
                <a:cubicBezTo>
                  <a:pt x="42874" y="60820"/>
                  <a:pt x="42556" y="60794"/>
                  <a:pt x="42239" y="60782"/>
                </a:cubicBezTo>
                <a:lnTo>
                  <a:pt x="37731" y="60528"/>
                </a:lnTo>
                <a:cubicBezTo>
                  <a:pt x="37401" y="60515"/>
                  <a:pt x="37071" y="60159"/>
                  <a:pt x="37109" y="59816"/>
                </a:cubicBezTo>
                <a:cubicBezTo>
                  <a:pt x="37782" y="50444"/>
                  <a:pt x="41680" y="46710"/>
                  <a:pt x="45541" y="42938"/>
                </a:cubicBezTo>
                <a:cubicBezTo>
                  <a:pt x="46290" y="42240"/>
                  <a:pt x="46671" y="41605"/>
                  <a:pt x="47420" y="40792"/>
                </a:cubicBezTo>
                <a:cubicBezTo>
                  <a:pt x="46036" y="39446"/>
                  <a:pt x="44626" y="38265"/>
                  <a:pt x="43179" y="37325"/>
                </a:cubicBezTo>
                <a:cubicBezTo>
                  <a:pt x="42061" y="38036"/>
                  <a:pt x="40969" y="38595"/>
                  <a:pt x="39877" y="38900"/>
                </a:cubicBezTo>
                <a:lnTo>
                  <a:pt x="40156" y="42481"/>
                </a:lnTo>
                <a:cubicBezTo>
                  <a:pt x="40181" y="42811"/>
                  <a:pt x="40219" y="43129"/>
                  <a:pt x="39559" y="43205"/>
                </a:cubicBezTo>
                <a:cubicBezTo>
                  <a:pt x="38899" y="43256"/>
                  <a:pt x="38873" y="42913"/>
                  <a:pt x="38848" y="42583"/>
                </a:cubicBezTo>
                <a:lnTo>
                  <a:pt x="38568" y="39192"/>
                </a:lnTo>
                <a:cubicBezTo>
                  <a:pt x="36068" y="39547"/>
                  <a:pt x="33896" y="39077"/>
                  <a:pt x="31673" y="36601"/>
                </a:cubicBezTo>
                <a:cubicBezTo>
                  <a:pt x="30238" y="37134"/>
                  <a:pt x="28638" y="37452"/>
                  <a:pt x="26962" y="37642"/>
                </a:cubicBezTo>
                <a:lnTo>
                  <a:pt x="25107" y="37820"/>
                </a:lnTo>
                <a:cubicBezTo>
                  <a:pt x="20574" y="39166"/>
                  <a:pt x="16967" y="39979"/>
                  <a:pt x="13944" y="42100"/>
                </a:cubicBezTo>
                <a:cubicBezTo>
                  <a:pt x="11049" y="44107"/>
                  <a:pt x="9436" y="46837"/>
                  <a:pt x="10299" y="50901"/>
                </a:cubicBezTo>
                <a:cubicBezTo>
                  <a:pt x="10401" y="51396"/>
                  <a:pt x="9867" y="51854"/>
                  <a:pt x="9398" y="51638"/>
                </a:cubicBezTo>
                <a:cubicBezTo>
                  <a:pt x="8229" y="51130"/>
                  <a:pt x="7175" y="50520"/>
                  <a:pt x="6311" y="49733"/>
                </a:cubicBezTo>
                <a:cubicBezTo>
                  <a:pt x="5435" y="48945"/>
                  <a:pt x="4737" y="47967"/>
                  <a:pt x="4356" y="46735"/>
                </a:cubicBezTo>
                <a:cubicBezTo>
                  <a:pt x="4229" y="46431"/>
                  <a:pt x="4140" y="46113"/>
                  <a:pt x="4775" y="45910"/>
                </a:cubicBezTo>
                <a:cubicBezTo>
                  <a:pt x="5397" y="45707"/>
                  <a:pt x="5499" y="46012"/>
                  <a:pt x="5600" y="46329"/>
                </a:cubicBezTo>
                <a:cubicBezTo>
                  <a:pt x="5918" y="47307"/>
                  <a:pt x="6477" y="48107"/>
                  <a:pt x="7200" y="48755"/>
                </a:cubicBezTo>
                <a:cubicBezTo>
                  <a:pt x="7658" y="49199"/>
                  <a:pt x="8191" y="49555"/>
                  <a:pt x="8801" y="49885"/>
                </a:cubicBezTo>
                <a:cubicBezTo>
                  <a:pt x="8356" y="45872"/>
                  <a:pt x="10160" y="43116"/>
                  <a:pt x="13182" y="41008"/>
                </a:cubicBezTo>
                <a:cubicBezTo>
                  <a:pt x="16383" y="38785"/>
                  <a:pt x="20485" y="37337"/>
                  <a:pt x="25107" y="35953"/>
                </a:cubicBezTo>
                <a:cubicBezTo>
                  <a:pt x="25107" y="34848"/>
                  <a:pt x="23901" y="33819"/>
                  <a:pt x="21526" y="32854"/>
                </a:cubicBezTo>
                <a:lnTo>
                  <a:pt x="20294" y="32372"/>
                </a:lnTo>
                <a:lnTo>
                  <a:pt x="20485" y="30911"/>
                </a:lnTo>
                <a:cubicBezTo>
                  <a:pt x="15557" y="31699"/>
                  <a:pt x="11607" y="32334"/>
                  <a:pt x="8064" y="34264"/>
                </a:cubicBezTo>
                <a:cubicBezTo>
                  <a:pt x="4648" y="36118"/>
                  <a:pt x="2400" y="39001"/>
                  <a:pt x="2451" y="43903"/>
                </a:cubicBezTo>
                <a:cubicBezTo>
                  <a:pt x="2451" y="43916"/>
                  <a:pt x="2425" y="44107"/>
                  <a:pt x="2425" y="44132"/>
                </a:cubicBezTo>
                <a:cubicBezTo>
                  <a:pt x="1206" y="47612"/>
                  <a:pt x="546" y="46799"/>
                  <a:pt x="190" y="43522"/>
                </a:cubicBezTo>
                <a:cubicBezTo>
                  <a:pt x="38" y="41986"/>
                  <a:pt x="0" y="39420"/>
                  <a:pt x="0" y="36601"/>
                </a:cubicBezTo>
                <a:cubicBezTo>
                  <a:pt x="0" y="36283"/>
                  <a:pt x="0" y="35940"/>
                  <a:pt x="673" y="35940"/>
                </a:cubicBezTo>
                <a:cubicBezTo>
                  <a:pt x="1320" y="35940"/>
                  <a:pt x="1320" y="36283"/>
                  <a:pt x="1320" y="36601"/>
                </a:cubicBezTo>
                <a:cubicBezTo>
                  <a:pt x="1320" y="38201"/>
                  <a:pt x="1346" y="39712"/>
                  <a:pt x="1384" y="40995"/>
                </a:cubicBezTo>
                <a:cubicBezTo>
                  <a:pt x="2095" y="37223"/>
                  <a:pt x="4330" y="34785"/>
                  <a:pt x="7429" y="33096"/>
                </a:cubicBezTo>
                <a:cubicBezTo>
                  <a:pt x="11176" y="31076"/>
                  <a:pt x="15621" y="30175"/>
                  <a:pt x="20650" y="29375"/>
                </a:cubicBezTo>
                <a:cubicBezTo>
                  <a:pt x="20751" y="27749"/>
                  <a:pt x="20688" y="25972"/>
                  <a:pt x="20485" y="24041"/>
                </a:cubicBezTo>
                <a:lnTo>
                  <a:pt x="20421" y="23699"/>
                </a:lnTo>
                <a:lnTo>
                  <a:pt x="20523" y="23381"/>
                </a:lnTo>
                <a:cubicBezTo>
                  <a:pt x="21285" y="20740"/>
                  <a:pt x="22415" y="18873"/>
                  <a:pt x="23888" y="17755"/>
                </a:cubicBezTo>
                <a:cubicBezTo>
                  <a:pt x="23876" y="17183"/>
                  <a:pt x="23825" y="16676"/>
                  <a:pt x="23749" y="16371"/>
                </a:cubicBezTo>
                <a:cubicBezTo>
                  <a:pt x="23253" y="14783"/>
                  <a:pt x="22148" y="14402"/>
                  <a:pt x="23253" y="13297"/>
                </a:cubicBezTo>
                <a:cubicBezTo>
                  <a:pt x="22618" y="11418"/>
                  <a:pt x="21348" y="10592"/>
                  <a:pt x="18948" y="9995"/>
                </a:cubicBezTo>
                <a:cubicBezTo>
                  <a:pt x="16395" y="9335"/>
                  <a:pt x="12827" y="9437"/>
                  <a:pt x="8013" y="10427"/>
                </a:cubicBezTo>
                <a:cubicBezTo>
                  <a:pt x="7416" y="10783"/>
                  <a:pt x="6832" y="11215"/>
                  <a:pt x="6286" y="11773"/>
                </a:cubicBezTo>
                <a:cubicBezTo>
                  <a:pt x="5715" y="12345"/>
                  <a:pt x="5130" y="13069"/>
                  <a:pt x="4597" y="13920"/>
                </a:cubicBezTo>
                <a:cubicBezTo>
                  <a:pt x="4419" y="14186"/>
                  <a:pt x="4229" y="14466"/>
                  <a:pt x="3683" y="14110"/>
                </a:cubicBezTo>
                <a:cubicBezTo>
                  <a:pt x="3136" y="13742"/>
                  <a:pt x="3314" y="13475"/>
                  <a:pt x="3479" y="13196"/>
                </a:cubicBezTo>
                <a:cubicBezTo>
                  <a:pt x="4076" y="12281"/>
                  <a:pt x="4699" y="11507"/>
                  <a:pt x="5346" y="10834"/>
                </a:cubicBezTo>
                <a:cubicBezTo>
                  <a:pt x="6019" y="10173"/>
                  <a:pt x="6731" y="9640"/>
                  <a:pt x="7454" y="9233"/>
                </a:cubicBezTo>
                <a:cubicBezTo>
                  <a:pt x="7467" y="9221"/>
                  <a:pt x="7645" y="9170"/>
                  <a:pt x="7658" y="9170"/>
                </a:cubicBezTo>
                <a:cubicBezTo>
                  <a:pt x="12700" y="8103"/>
                  <a:pt x="16510" y="8001"/>
                  <a:pt x="19253" y="8700"/>
                </a:cubicBezTo>
                <a:cubicBezTo>
                  <a:pt x="22148" y="9437"/>
                  <a:pt x="23876" y="11037"/>
                  <a:pt x="24688" y="13335"/>
                </a:cubicBezTo>
                <a:cubicBezTo>
                  <a:pt x="24866" y="13158"/>
                  <a:pt x="26822" y="14034"/>
                  <a:pt x="26822" y="12713"/>
                </a:cubicBezTo>
                <a:cubicBezTo>
                  <a:pt x="25641" y="7532"/>
                  <a:pt x="21717" y="4509"/>
                  <a:pt x="15354" y="4687"/>
                </a:cubicBezTo>
                <a:cubicBezTo>
                  <a:pt x="15036" y="4699"/>
                  <a:pt x="14706" y="4699"/>
                  <a:pt x="14681" y="4039"/>
                </a:cubicBezTo>
                <a:cubicBezTo>
                  <a:pt x="14668" y="3391"/>
                  <a:pt x="14986" y="3379"/>
                  <a:pt x="15316" y="3379"/>
                </a:cubicBezTo>
                <a:cubicBezTo>
                  <a:pt x="22390" y="3163"/>
                  <a:pt x="26581" y="5868"/>
                  <a:pt x="27902" y="11773"/>
                </a:cubicBezTo>
                <a:cubicBezTo>
                  <a:pt x="28130" y="11773"/>
                  <a:pt x="28409" y="11773"/>
                  <a:pt x="28676" y="11799"/>
                </a:cubicBezTo>
                <a:cubicBezTo>
                  <a:pt x="28930" y="11799"/>
                  <a:pt x="29121" y="11761"/>
                  <a:pt x="29298" y="11672"/>
                </a:cubicBezTo>
                <a:cubicBezTo>
                  <a:pt x="29400" y="10122"/>
                  <a:pt x="29273" y="7963"/>
                  <a:pt x="29146" y="6236"/>
                </a:cubicBezTo>
                <a:cubicBezTo>
                  <a:pt x="28994" y="4458"/>
                  <a:pt x="28752" y="2642"/>
                  <a:pt x="28498" y="839"/>
                </a:cubicBezTo>
                <a:cubicBezTo>
                  <a:pt x="28460" y="521"/>
                  <a:pt x="28409" y="191"/>
                  <a:pt x="29070" y="102"/>
                </a:cubicBezTo>
                <a:cubicBezTo>
                  <a:pt x="29692" y="0"/>
                  <a:pt x="29756" y="343"/>
                  <a:pt x="29807" y="661"/>
                </a:cubicBezTo>
                <a:cubicBezTo>
                  <a:pt x="30073" y="2540"/>
                  <a:pt x="30327" y="4395"/>
                  <a:pt x="30467" y="6109"/>
                </a:cubicBezTo>
                <a:cubicBezTo>
                  <a:pt x="30619" y="7900"/>
                  <a:pt x="30619" y="9233"/>
                  <a:pt x="30492" y="10846"/>
                </a:cubicBezTo>
                <a:cubicBezTo>
                  <a:pt x="30721" y="10745"/>
                  <a:pt x="31089" y="10630"/>
                  <a:pt x="31457" y="10605"/>
                </a:cubicBezTo>
                <a:cubicBezTo>
                  <a:pt x="31635" y="10059"/>
                  <a:pt x="31800" y="9449"/>
                  <a:pt x="31965" y="8827"/>
                </a:cubicBezTo>
                <a:cubicBezTo>
                  <a:pt x="32296" y="7468"/>
                  <a:pt x="32613" y="5919"/>
                  <a:pt x="32880" y="4115"/>
                </a:cubicBezTo>
                <a:cubicBezTo>
                  <a:pt x="32931" y="3785"/>
                  <a:pt x="32982" y="3467"/>
                  <a:pt x="33629" y="3556"/>
                </a:cubicBezTo>
                <a:cubicBezTo>
                  <a:pt x="34290" y="3658"/>
                  <a:pt x="34239" y="3975"/>
                  <a:pt x="34188" y="4318"/>
                </a:cubicBezTo>
                <a:cubicBezTo>
                  <a:pt x="33909" y="6147"/>
                  <a:pt x="33591" y="7747"/>
                  <a:pt x="33235" y="9144"/>
                </a:cubicBezTo>
                <a:cubicBezTo>
                  <a:pt x="33108" y="9716"/>
                  <a:pt x="32956" y="10262"/>
                  <a:pt x="32778" y="10783"/>
                </a:cubicBezTo>
                <a:lnTo>
                  <a:pt x="39140" y="7659"/>
                </a:lnTo>
                <a:cubicBezTo>
                  <a:pt x="40118" y="6947"/>
                  <a:pt x="40893" y="7239"/>
                  <a:pt x="41578" y="8103"/>
                </a:cubicBezTo>
                <a:cubicBezTo>
                  <a:pt x="42150" y="8814"/>
                  <a:pt x="42582" y="9944"/>
                  <a:pt x="43039" y="11049"/>
                </a:cubicBezTo>
                <a:cubicBezTo>
                  <a:pt x="43242" y="11595"/>
                  <a:pt x="43458" y="12116"/>
                  <a:pt x="43649" y="12535"/>
                </a:cubicBezTo>
                <a:cubicBezTo>
                  <a:pt x="43775" y="12840"/>
                  <a:pt x="43928" y="13145"/>
                  <a:pt x="43331" y="13412"/>
                </a:cubicBezTo>
                <a:cubicBezTo>
                  <a:pt x="42747" y="13691"/>
                  <a:pt x="42582" y="13399"/>
                  <a:pt x="42442" y="13094"/>
                </a:cubicBezTo>
                <a:cubicBezTo>
                  <a:pt x="42213" y="12573"/>
                  <a:pt x="42010" y="12065"/>
                  <a:pt x="41807" y="11545"/>
                </a:cubicBezTo>
                <a:cubicBezTo>
                  <a:pt x="41578" y="10935"/>
                  <a:pt x="41312" y="10338"/>
                  <a:pt x="41083" y="9843"/>
                </a:cubicBezTo>
                <a:cubicBezTo>
                  <a:pt x="40677" y="11964"/>
                  <a:pt x="39775" y="13627"/>
                  <a:pt x="38429" y="14923"/>
                </a:cubicBezTo>
                <a:cubicBezTo>
                  <a:pt x="36753" y="16510"/>
                  <a:pt x="34721" y="17183"/>
                  <a:pt x="31635" y="17653"/>
                </a:cubicBezTo>
                <a:cubicBezTo>
                  <a:pt x="31292" y="17704"/>
                  <a:pt x="34099" y="18492"/>
                  <a:pt x="35839" y="20447"/>
                </a:cubicBezTo>
                <a:cubicBezTo>
                  <a:pt x="36677" y="20384"/>
                  <a:pt x="36830" y="20384"/>
                  <a:pt x="36855" y="20384"/>
                </a:cubicBezTo>
                <a:cubicBezTo>
                  <a:pt x="41934" y="19952"/>
                  <a:pt x="47052" y="19520"/>
                  <a:pt x="48271" y="8535"/>
                </a:cubicBezTo>
                <a:cubicBezTo>
                  <a:pt x="48309" y="8205"/>
                  <a:pt x="48347" y="7887"/>
                  <a:pt x="49008" y="7951"/>
                </a:cubicBezTo>
                <a:cubicBezTo>
                  <a:pt x="49668" y="8014"/>
                  <a:pt x="49630" y="8357"/>
                  <a:pt x="49592" y="8674"/>
                </a:cubicBezTo>
                <a:cubicBezTo>
                  <a:pt x="48233" y="20765"/>
                  <a:pt x="42594" y="21235"/>
                  <a:pt x="36969" y="21705"/>
                </a:cubicBezTo>
                <a:cubicBezTo>
                  <a:pt x="36309" y="21755"/>
                  <a:pt x="36690" y="21832"/>
                  <a:pt x="36474" y="21844"/>
                </a:cubicBezTo>
                <a:cubicBezTo>
                  <a:pt x="36982" y="22949"/>
                  <a:pt x="37439" y="24169"/>
                  <a:pt x="37617" y="25502"/>
                </a:cubicBezTo>
                <a:cubicBezTo>
                  <a:pt x="38518" y="25553"/>
                  <a:pt x="38810" y="25807"/>
                  <a:pt x="39699" y="25858"/>
                </a:cubicBezTo>
                <a:cubicBezTo>
                  <a:pt x="42848" y="26061"/>
                  <a:pt x="45998" y="26239"/>
                  <a:pt x="48690" y="26429"/>
                </a:cubicBezTo>
                <a:lnTo>
                  <a:pt x="52145" y="18530"/>
                </a:lnTo>
                <a:cubicBezTo>
                  <a:pt x="52284" y="18225"/>
                  <a:pt x="52411" y="17920"/>
                  <a:pt x="53021" y="18187"/>
                </a:cubicBezTo>
                <a:cubicBezTo>
                  <a:pt x="53631" y="18441"/>
                  <a:pt x="53491" y="18746"/>
                  <a:pt x="53364" y="19050"/>
                </a:cubicBezTo>
                <a:lnTo>
                  <a:pt x="49719" y="27368"/>
                </a:lnTo>
                <a:cubicBezTo>
                  <a:pt x="49643" y="27571"/>
                  <a:pt x="49287" y="27787"/>
                  <a:pt x="49071" y="27774"/>
                </a:cubicBezTo>
                <a:cubicBezTo>
                  <a:pt x="46201" y="27571"/>
                  <a:pt x="42899" y="27381"/>
                  <a:pt x="39623" y="27191"/>
                </a:cubicBezTo>
                <a:cubicBezTo>
                  <a:pt x="38721" y="27128"/>
                  <a:pt x="38581" y="27216"/>
                  <a:pt x="37706" y="27166"/>
                </a:cubicBezTo>
              </a:path>
            </a:pathLst>
          </a:custGeom>
          <a:solidFill>
            <a:srgbClr val="F6E141">
              <a:alpha val="100000"/>
            </a:srgbClr>
          </a:solidFill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Freeform 760"/>
          <p:cNvSpPr/>
          <p:nvPr/>
        </p:nvSpPr>
        <p:spPr>
          <a:xfrm rot="0" flipH="0" flipV="0">
            <a:off x="2770003" y="2651304"/>
            <a:ext cx="385343" cy="463892"/>
          </a:xfrm>
          <a:custGeom>
            <a:pathLst>
              <a:path w="385343" h="463892">
                <a:moveTo>
                  <a:pt x="357657" y="63881"/>
                </a:moveTo>
                <a:lnTo>
                  <a:pt x="357657" y="63869"/>
                </a:lnTo>
                <a:cubicBezTo>
                  <a:pt x="357682" y="63831"/>
                  <a:pt x="357657" y="63869"/>
                  <a:pt x="357645" y="63869"/>
                </a:cubicBezTo>
                <a:close/>
                <a:moveTo>
                  <a:pt x="380313" y="78828"/>
                </a:moveTo>
                <a:cubicBezTo>
                  <a:pt x="380288" y="78816"/>
                  <a:pt x="380542" y="78955"/>
                  <a:pt x="380351" y="78854"/>
                </a:cubicBezTo>
                <a:close/>
                <a:moveTo>
                  <a:pt x="44247" y="433984"/>
                </a:moveTo>
                <a:lnTo>
                  <a:pt x="43828" y="434682"/>
                </a:lnTo>
                <a:lnTo>
                  <a:pt x="40856" y="439585"/>
                </a:lnTo>
                <a:lnTo>
                  <a:pt x="38494" y="445985"/>
                </a:lnTo>
                <a:lnTo>
                  <a:pt x="70676" y="453326"/>
                </a:lnTo>
                <a:cubicBezTo>
                  <a:pt x="70676" y="452691"/>
                  <a:pt x="70701" y="452043"/>
                  <a:pt x="70739" y="451370"/>
                </a:cubicBezTo>
                <a:cubicBezTo>
                  <a:pt x="70828" y="449376"/>
                  <a:pt x="70930" y="447255"/>
                  <a:pt x="70155" y="445833"/>
                </a:cubicBezTo>
                <a:cubicBezTo>
                  <a:pt x="68669" y="443128"/>
                  <a:pt x="68021" y="440474"/>
                  <a:pt x="67374" y="437730"/>
                </a:cubicBezTo>
                <a:cubicBezTo>
                  <a:pt x="67094" y="436626"/>
                  <a:pt x="66840" y="435508"/>
                  <a:pt x="66510" y="434378"/>
                </a:cubicBezTo>
                <a:cubicBezTo>
                  <a:pt x="62891" y="433069"/>
                  <a:pt x="58826" y="432358"/>
                  <a:pt x="54750" y="432333"/>
                </a:cubicBezTo>
                <a:cubicBezTo>
                  <a:pt x="51130" y="432308"/>
                  <a:pt x="47523" y="432828"/>
                  <a:pt x="44247" y="433984"/>
                </a:cubicBezTo>
                <a:moveTo>
                  <a:pt x="229006" y="117449"/>
                </a:moveTo>
                <a:lnTo>
                  <a:pt x="230696" y="123075"/>
                </a:lnTo>
                <a:cubicBezTo>
                  <a:pt x="229553" y="123596"/>
                  <a:pt x="228270" y="124269"/>
                  <a:pt x="226975" y="125006"/>
                </a:cubicBezTo>
                <a:lnTo>
                  <a:pt x="227140" y="121945"/>
                </a:lnTo>
                <a:lnTo>
                  <a:pt x="223406" y="115671"/>
                </a:lnTo>
                <a:lnTo>
                  <a:pt x="223152" y="115811"/>
                </a:lnTo>
                <a:cubicBezTo>
                  <a:pt x="223380" y="114922"/>
                  <a:pt x="223507" y="113830"/>
                  <a:pt x="223482" y="112445"/>
                </a:cubicBezTo>
                <a:cubicBezTo>
                  <a:pt x="224714" y="111150"/>
                  <a:pt x="225831" y="109118"/>
                  <a:pt x="226098" y="106502"/>
                </a:cubicBezTo>
                <a:cubicBezTo>
                  <a:pt x="226314" y="104368"/>
                  <a:pt x="225997" y="101815"/>
                  <a:pt x="224714" y="98983"/>
                </a:cubicBezTo>
                <a:cubicBezTo>
                  <a:pt x="224714" y="98958"/>
                  <a:pt x="224701" y="98945"/>
                  <a:pt x="224701" y="98945"/>
                </a:cubicBezTo>
                <a:cubicBezTo>
                  <a:pt x="225133" y="98018"/>
                  <a:pt x="225425" y="96951"/>
                  <a:pt x="225565" y="95745"/>
                </a:cubicBezTo>
                <a:cubicBezTo>
                  <a:pt x="225717" y="94310"/>
                  <a:pt x="225692" y="92684"/>
                  <a:pt x="225463" y="90906"/>
                </a:cubicBezTo>
                <a:cubicBezTo>
                  <a:pt x="225019" y="87388"/>
                  <a:pt x="224295" y="83985"/>
                  <a:pt x="223393" y="80810"/>
                </a:cubicBezTo>
                <a:cubicBezTo>
                  <a:pt x="222479" y="77609"/>
                  <a:pt x="221374" y="73698"/>
                  <a:pt x="219685" y="70815"/>
                </a:cubicBezTo>
                <a:cubicBezTo>
                  <a:pt x="216167" y="70065"/>
                  <a:pt x="212611" y="69507"/>
                  <a:pt x="209042" y="69176"/>
                </a:cubicBezTo>
                <a:cubicBezTo>
                  <a:pt x="205575" y="68846"/>
                  <a:pt x="202108" y="68745"/>
                  <a:pt x="198615" y="68732"/>
                </a:cubicBezTo>
                <a:cubicBezTo>
                  <a:pt x="196266" y="64261"/>
                  <a:pt x="194564" y="58306"/>
                  <a:pt x="189471" y="51715"/>
                </a:cubicBezTo>
                <a:cubicBezTo>
                  <a:pt x="189128" y="51372"/>
                  <a:pt x="188887" y="50928"/>
                  <a:pt x="188709" y="50356"/>
                </a:cubicBezTo>
                <a:lnTo>
                  <a:pt x="188735" y="50394"/>
                </a:lnTo>
                <a:lnTo>
                  <a:pt x="189217" y="49607"/>
                </a:lnTo>
                <a:lnTo>
                  <a:pt x="194996" y="40234"/>
                </a:lnTo>
                <a:lnTo>
                  <a:pt x="195148" y="40006"/>
                </a:lnTo>
                <a:lnTo>
                  <a:pt x="195110" y="39713"/>
                </a:lnTo>
                <a:cubicBezTo>
                  <a:pt x="195072" y="39345"/>
                  <a:pt x="195059" y="38939"/>
                  <a:pt x="195097" y="38481"/>
                </a:cubicBezTo>
                <a:cubicBezTo>
                  <a:pt x="195123" y="38012"/>
                  <a:pt x="195174" y="37529"/>
                  <a:pt x="195263" y="37046"/>
                </a:cubicBezTo>
                <a:lnTo>
                  <a:pt x="195669" y="34811"/>
                </a:lnTo>
                <a:lnTo>
                  <a:pt x="193916" y="36246"/>
                </a:lnTo>
                <a:cubicBezTo>
                  <a:pt x="193650" y="36462"/>
                  <a:pt x="193320" y="36627"/>
                  <a:pt x="192989" y="36678"/>
                </a:cubicBezTo>
                <a:cubicBezTo>
                  <a:pt x="192812" y="36703"/>
                  <a:pt x="192646" y="36678"/>
                  <a:pt x="192494" y="36602"/>
                </a:cubicBezTo>
                <a:cubicBezTo>
                  <a:pt x="192329" y="36488"/>
                  <a:pt x="192177" y="36297"/>
                  <a:pt x="192088" y="35954"/>
                </a:cubicBezTo>
                <a:cubicBezTo>
                  <a:pt x="191859" y="35256"/>
                  <a:pt x="191821" y="34138"/>
                  <a:pt x="192126" y="32436"/>
                </a:cubicBezTo>
                <a:lnTo>
                  <a:pt x="192583" y="29795"/>
                </a:lnTo>
                <a:lnTo>
                  <a:pt x="190703" y="31700"/>
                </a:lnTo>
                <a:cubicBezTo>
                  <a:pt x="189751" y="32639"/>
                  <a:pt x="188913" y="33173"/>
                  <a:pt x="188201" y="33300"/>
                </a:cubicBezTo>
                <a:cubicBezTo>
                  <a:pt x="187744" y="33376"/>
                  <a:pt x="187363" y="33300"/>
                  <a:pt x="187058" y="33059"/>
                </a:cubicBezTo>
                <a:cubicBezTo>
                  <a:pt x="186677" y="32754"/>
                  <a:pt x="186385" y="32258"/>
                  <a:pt x="186157" y="31547"/>
                </a:cubicBezTo>
                <a:cubicBezTo>
                  <a:pt x="185572" y="29807"/>
                  <a:pt x="185572" y="27013"/>
                  <a:pt x="186360" y="23394"/>
                </a:cubicBezTo>
                <a:lnTo>
                  <a:pt x="186525" y="22632"/>
                </a:lnTo>
                <a:lnTo>
                  <a:pt x="185788" y="22416"/>
                </a:lnTo>
                <a:cubicBezTo>
                  <a:pt x="185014" y="22187"/>
                  <a:pt x="184404" y="21845"/>
                  <a:pt x="183998" y="21387"/>
                </a:cubicBezTo>
                <a:cubicBezTo>
                  <a:pt x="183668" y="21032"/>
                  <a:pt x="183439" y="20613"/>
                  <a:pt x="183350" y="20130"/>
                </a:cubicBezTo>
                <a:cubicBezTo>
                  <a:pt x="183261" y="19597"/>
                  <a:pt x="183299" y="18974"/>
                  <a:pt x="183502" y="18276"/>
                </a:cubicBezTo>
                <a:cubicBezTo>
                  <a:pt x="184036" y="16549"/>
                  <a:pt x="185484" y="14415"/>
                  <a:pt x="188189" y="11837"/>
                </a:cubicBezTo>
                <a:cubicBezTo>
                  <a:pt x="192723" y="8840"/>
                  <a:pt x="197282" y="6922"/>
                  <a:pt x="201422" y="5208"/>
                </a:cubicBezTo>
                <a:cubicBezTo>
                  <a:pt x="202375" y="4801"/>
                  <a:pt x="203314" y="4395"/>
                  <a:pt x="204140" y="4052"/>
                </a:cubicBezTo>
                <a:cubicBezTo>
                  <a:pt x="210807" y="1169"/>
                  <a:pt x="216903" y="0"/>
                  <a:pt x="222288" y="1042"/>
                </a:cubicBezTo>
                <a:cubicBezTo>
                  <a:pt x="227584" y="2083"/>
                  <a:pt x="232207" y="5347"/>
                  <a:pt x="236004" y="11278"/>
                </a:cubicBezTo>
                <a:cubicBezTo>
                  <a:pt x="236601" y="12523"/>
                  <a:pt x="237350" y="13272"/>
                  <a:pt x="238227" y="14123"/>
                </a:cubicBezTo>
                <a:cubicBezTo>
                  <a:pt x="238557" y="14440"/>
                  <a:pt x="238912" y="14796"/>
                  <a:pt x="239294" y="15202"/>
                </a:cubicBezTo>
                <a:cubicBezTo>
                  <a:pt x="239547" y="15495"/>
                  <a:pt x="239814" y="15901"/>
                  <a:pt x="240094" y="16333"/>
                </a:cubicBezTo>
                <a:cubicBezTo>
                  <a:pt x="240563" y="17057"/>
                  <a:pt x="241046" y="17844"/>
                  <a:pt x="241706" y="18377"/>
                </a:cubicBezTo>
                <a:cubicBezTo>
                  <a:pt x="243129" y="20320"/>
                  <a:pt x="243485" y="22606"/>
                  <a:pt x="243256" y="25083"/>
                </a:cubicBezTo>
                <a:cubicBezTo>
                  <a:pt x="243027" y="27674"/>
                  <a:pt x="242176" y="30455"/>
                  <a:pt x="241224" y="33262"/>
                </a:cubicBezTo>
                <a:cubicBezTo>
                  <a:pt x="239713" y="35992"/>
                  <a:pt x="239408" y="37631"/>
                  <a:pt x="239027" y="39828"/>
                </a:cubicBezTo>
                <a:cubicBezTo>
                  <a:pt x="238836" y="40971"/>
                  <a:pt x="238595" y="42291"/>
                  <a:pt x="238138" y="44031"/>
                </a:cubicBezTo>
                <a:cubicBezTo>
                  <a:pt x="237503" y="46419"/>
                  <a:pt x="236309" y="48337"/>
                  <a:pt x="234848" y="49746"/>
                </a:cubicBezTo>
                <a:cubicBezTo>
                  <a:pt x="233337" y="51220"/>
                  <a:pt x="231496" y="52197"/>
                  <a:pt x="229616" y="52667"/>
                </a:cubicBezTo>
                <a:cubicBezTo>
                  <a:pt x="227737" y="53150"/>
                  <a:pt x="225793" y="53150"/>
                  <a:pt x="224041" y="52680"/>
                </a:cubicBezTo>
                <a:cubicBezTo>
                  <a:pt x="222580" y="52286"/>
                  <a:pt x="221247" y="51550"/>
                  <a:pt x="220218" y="50496"/>
                </a:cubicBezTo>
                <a:lnTo>
                  <a:pt x="219062" y="49302"/>
                </a:lnTo>
                <a:lnTo>
                  <a:pt x="218770" y="50940"/>
                </a:lnTo>
                <a:cubicBezTo>
                  <a:pt x="218402" y="53086"/>
                  <a:pt x="216357" y="53734"/>
                  <a:pt x="214643" y="54280"/>
                </a:cubicBezTo>
                <a:cubicBezTo>
                  <a:pt x="212916" y="54839"/>
                  <a:pt x="211442" y="55309"/>
                  <a:pt x="211341" y="56922"/>
                </a:cubicBezTo>
                <a:cubicBezTo>
                  <a:pt x="211328" y="57265"/>
                  <a:pt x="211303" y="57392"/>
                  <a:pt x="211303" y="57481"/>
                </a:cubicBezTo>
                <a:cubicBezTo>
                  <a:pt x="211112" y="59144"/>
                  <a:pt x="210972" y="60287"/>
                  <a:pt x="213398" y="62650"/>
                </a:cubicBezTo>
                <a:lnTo>
                  <a:pt x="213462" y="62700"/>
                </a:lnTo>
                <a:cubicBezTo>
                  <a:pt x="215989" y="64681"/>
                  <a:pt x="218275" y="66674"/>
                  <a:pt x="220370" y="68643"/>
                </a:cubicBezTo>
                <a:cubicBezTo>
                  <a:pt x="225006" y="77635"/>
                  <a:pt x="229134" y="86766"/>
                  <a:pt x="228219" y="97294"/>
                </a:cubicBezTo>
                <a:cubicBezTo>
                  <a:pt x="229553" y="97040"/>
                  <a:pt x="233794" y="98691"/>
                  <a:pt x="235864" y="99669"/>
                </a:cubicBezTo>
                <a:cubicBezTo>
                  <a:pt x="235814" y="100075"/>
                  <a:pt x="235776" y="100457"/>
                  <a:pt x="235712" y="100863"/>
                </a:cubicBezTo>
                <a:cubicBezTo>
                  <a:pt x="235687" y="100850"/>
                  <a:pt x="235649" y="100850"/>
                  <a:pt x="235636" y="100825"/>
                </a:cubicBezTo>
                <a:cubicBezTo>
                  <a:pt x="234150" y="100050"/>
                  <a:pt x="230086" y="99542"/>
                  <a:pt x="227952" y="100215"/>
                </a:cubicBezTo>
                <a:cubicBezTo>
                  <a:pt x="229146" y="101117"/>
                  <a:pt x="230924" y="101676"/>
                  <a:pt x="232486" y="102146"/>
                </a:cubicBezTo>
                <a:cubicBezTo>
                  <a:pt x="226301" y="104762"/>
                  <a:pt x="226797" y="108445"/>
                  <a:pt x="226924" y="111556"/>
                </a:cubicBezTo>
                <a:lnTo>
                  <a:pt x="233998" y="105956"/>
                </a:lnTo>
                <a:close/>
                <a:moveTo>
                  <a:pt x="317729" y="194068"/>
                </a:moveTo>
                <a:cubicBezTo>
                  <a:pt x="316802" y="189814"/>
                  <a:pt x="316103" y="185508"/>
                  <a:pt x="315392" y="181190"/>
                </a:cubicBezTo>
                <a:cubicBezTo>
                  <a:pt x="314820" y="177723"/>
                  <a:pt x="314249" y="174256"/>
                  <a:pt x="313550" y="170738"/>
                </a:cubicBezTo>
                <a:lnTo>
                  <a:pt x="313538" y="170675"/>
                </a:lnTo>
                <a:lnTo>
                  <a:pt x="311480" y="152793"/>
                </a:lnTo>
                <a:lnTo>
                  <a:pt x="311480" y="152781"/>
                </a:lnTo>
                <a:cubicBezTo>
                  <a:pt x="310871" y="147091"/>
                  <a:pt x="310388" y="141211"/>
                  <a:pt x="310960" y="135432"/>
                </a:cubicBezTo>
                <a:cubicBezTo>
                  <a:pt x="311556" y="129603"/>
                  <a:pt x="313220" y="123888"/>
                  <a:pt x="316903" y="118541"/>
                </a:cubicBezTo>
                <a:lnTo>
                  <a:pt x="317487" y="117741"/>
                </a:lnTo>
                <a:lnTo>
                  <a:pt x="318186" y="118402"/>
                </a:lnTo>
                <a:cubicBezTo>
                  <a:pt x="321590" y="121615"/>
                  <a:pt x="325006" y="124688"/>
                  <a:pt x="328892" y="127381"/>
                </a:cubicBezTo>
                <a:cubicBezTo>
                  <a:pt x="332778" y="130060"/>
                  <a:pt x="337134" y="132372"/>
                  <a:pt x="342417" y="134023"/>
                </a:cubicBezTo>
                <a:lnTo>
                  <a:pt x="342786" y="134137"/>
                </a:lnTo>
                <a:lnTo>
                  <a:pt x="342938" y="134492"/>
                </a:lnTo>
                <a:lnTo>
                  <a:pt x="349123" y="148590"/>
                </a:lnTo>
                <a:lnTo>
                  <a:pt x="349212" y="148793"/>
                </a:lnTo>
                <a:lnTo>
                  <a:pt x="349187" y="148996"/>
                </a:lnTo>
                <a:cubicBezTo>
                  <a:pt x="349085" y="150355"/>
                  <a:pt x="349263" y="151688"/>
                  <a:pt x="349415" y="152971"/>
                </a:cubicBezTo>
                <a:cubicBezTo>
                  <a:pt x="349542" y="154012"/>
                  <a:pt x="349669" y="155028"/>
                  <a:pt x="349644" y="156019"/>
                </a:cubicBezTo>
                <a:cubicBezTo>
                  <a:pt x="349644" y="156540"/>
                  <a:pt x="349631" y="157035"/>
                  <a:pt x="349606" y="157530"/>
                </a:cubicBezTo>
                <a:cubicBezTo>
                  <a:pt x="349542" y="161137"/>
                  <a:pt x="349479" y="164134"/>
                  <a:pt x="350114" y="165417"/>
                </a:cubicBezTo>
                <a:cubicBezTo>
                  <a:pt x="350228" y="165646"/>
                  <a:pt x="350406" y="165785"/>
                  <a:pt x="350622" y="165823"/>
                </a:cubicBezTo>
                <a:cubicBezTo>
                  <a:pt x="350939" y="165887"/>
                  <a:pt x="351358" y="165798"/>
                  <a:pt x="351866" y="165646"/>
                </a:cubicBezTo>
                <a:lnTo>
                  <a:pt x="351955" y="165620"/>
                </a:lnTo>
                <a:cubicBezTo>
                  <a:pt x="351981" y="165290"/>
                  <a:pt x="351930" y="164807"/>
                  <a:pt x="351866" y="164211"/>
                </a:cubicBezTo>
                <a:cubicBezTo>
                  <a:pt x="351803" y="163512"/>
                  <a:pt x="351714" y="162661"/>
                  <a:pt x="351714" y="161785"/>
                </a:cubicBezTo>
                <a:cubicBezTo>
                  <a:pt x="351689" y="160782"/>
                  <a:pt x="351854" y="159664"/>
                  <a:pt x="352019" y="158457"/>
                </a:cubicBezTo>
                <a:cubicBezTo>
                  <a:pt x="352196" y="157035"/>
                  <a:pt x="352400" y="155486"/>
                  <a:pt x="352387" y="153784"/>
                </a:cubicBezTo>
                <a:lnTo>
                  <a:pt x="352374" y="153454"/>
                </a:lnTo>
                <a:lnTo>
                  <a:pt x="352590" y="153225"/>
                </a:lnTo>
                <a:cubicBezTo>
                  <a:pt x="352895" y="152844"/>
                  <a:pt x="353187" y="152577"/>
                  <a:pt x="353517" y="152399"/>
                </a:cubicBezTo>
                <a:cubicBezTo>
                  <a:pt x="353898" y="152171"/>
                  <a:pt x="354292" y="152107"/>
                  <a:pt x="354686" y="152209"/>
                </a:cubicBezTo>
                <a:cubicBezTo>
                  <a:pt x="355067" y="152298"/>
                  <a:pt x="355410" y="152527"/>
                  <a:pt x="355676" y="152933"/>
                </a:cubicBezTo>
                <a:cubicBezTo>
                  <a:pt x="355905" y="153276"/>
                  <a:pt x="356095" y="153758"/>
                  <a:pt x="356248" y="154393"/>
                </a:cubicBezTo>
                <a:lnTo>
                  <a:pt x="356273" y="154508"/>
                </a:lnTo>
                <a:lnTo>
                  <a:pt x="356273" y="154609"/>
                </a:lnTo>
                <a:cubicBezTo>
                  <a:pt x="356210" y="156832"/>
                  <a:pt x="356489" y="158851"/>
                  <a:pt x="356730" y="160845"/>
                </a:cubicBezTo>
                <a:cubicBezTo>
                  <a:pt x="357010" y="162839"/>
                  <a:pt x="357277" y="164820"/>
                  <a:pt x="357238" y="167030"/>
                </a:cubicBezTo>
                <a:cubicBezTo>
                  <a:pt x="358355" y="167843"/>
                  <a:pt x="362546" y="166928"/>
                  <a:pt x="366915" y="165988"/>
                </a:cubicBezTo>
                <a:cubicBezTo>
                  <a:pt x="369658" y="165392"/>
                  <a:pt x="372477" y="164782"/>
                  <a:pt x="374802" y="164591"/>
                </a:cubicBezTo>
                <a:cubicBezTo>
                  <a:pt x="376275" y="163360"/>
                  <a:pt x="377977" y="161226"/>
                  <a:pt x="379094" y="159029"/>
                </a:cubicBezTo>
                <a:cubicBezTo>
                  <a:pt x="380021" y="157264"/>
                  <a:pt x="380542" y="155511"/>
                  <a:pt x="380148" y="154330"/>
                </a:cubicBezTo>
                <a:lnTo>
                  <a:pt x="380110" y="154228"/>
                </a:lnTo>
                <a:cubicBezTo>
                  <a:pt x="379120" y="148958"/>
                  <a:pt x="378916" y="143713"/>
                  <a:pt x="378713" y="138379"/>
                </a:cubicBezTo>
                <a:cubicBezTo>
                  <a:pt x="378573" y="134734"/>
                  <a:pt x="378446" y="131038"/>
                  <a:pt x="378040" y="127355"/>
                </a:cubicBezTo>
                <a:cubicBezTo>
                  <a:pt x="377938" y="126377"/>
                  <a:pt x="377824" y="125260"/>
                  <a:pt x="377697" y="124142"/>
                </a:cubicBezTo>
                <a:cubicBezTo>
                  <a:pt x="376770" y="115684"/>
                  <a:pt x="375703" y="106197"/>
                  <a:pt x="377037" y="95237"/>
                </a:cubicBezTo>
                <a:lnTo>
                  <a:pt x="377214" y="93903"/>
                </a:lnTo>
                <a:lnTo>
                  <a:pt x="378345" y="94627"/>
                </a:lnTo>
                <a:cubicBezTo>
                  <a:pt x="379285" y="95237"/>
                  <a:pt x="379996" y="95656"/>
                  <a:pt x="380720" y="95961"/>
                </a:cubicBezTo>
                <a:cubicBezTo>
                  <a:pt x="381152" y="96151"/>
                  <a:pt x="381647" y="96304"/>
                  <a:pt x="382218" y="96418"/>
                </a:cubicBezTo>
                <a:cubicBezTo>
                  <a:pt x="381571" y="93637"/>
                  <a:pt x="381367" y="90741"/>
                  <a:pt x="381177" y="87769"/>
                </a:cubicBezTo>
                <a:cubicBezTo>
                  <a:pt x="380948" y="84734"/>
                  <a:pt x="380732" y="81610"/>
                  <a:pt x="380021" y="78651"/>
                </a:cubicBezTo>
                <a:cubicBezTo>
                  <a:pt x="380021" y="78638"/>
                  <a:pt x="379970" y="78612"/>
                  <a:pt x="379958" y="78600"/>
                </a:cubicBezTo>
                <a:lnTo>
                  <a:pt x="379475" y="78282"/>
                </a:lnTo>
                <a:lnTo>
                  <a:pt x="379615" y="77698"/>
                </a:lnTo>
                <a:cubicBezTo>
                  <a:pt x="380021" y="75869"/>
                  <a:pt x="382002" y="74790"/>
                  <a:pt x="383945" y="73698"/>
                </a:cubicBezTo>
                <a:cubicBezTo>
                  <a:pt x="384415" y="73431"/>
                  <a:pt x="384898" y="73177"/>
                  <a:pt x="385343" y="72897"/>
                </a:cubicBezTo>
                <a:cubicBezTo>
                  <a:pt x="383260" y="71983"/>
                  <a:pt x="381228" y="71145"/>
                  <a:pt x="379272" y="70586"/>
                </a:cubicBezTo>
                <a:cubicBezTo>
                  <a:pt x="376897" y="69888"/>
                  <a:pt x="374573" y="69532"/>
                  <a:pt x="372300" y="69786"/>
                </a:cubicBezTo>
                <a:lnTo>
                  <a:pt x="371779" y="69837"/>
                </a:lnTo>
                <a:lnTo>
                  <a:pt x="371525" y="69418"/>
                </a:lnTo>
                <a:cubicBezTo>
                  <a:pt x="369264" y="67487"/>
                  <a:pt x="367016" y="66001"/>
                  <a:pt x="364845" y="65201"/>
                </a:cubicBezTo>
                <a:cubicBezTo>
                  <a:pt x="362749" y="64414"/>
                  <a:pt x="360666" y="64300"/>
                  <a:pt x="358685" y="65087"/>
                </a:cubicBezTo>
                <a:lnTo>
                  <a:pt x="356362" y="66014"/>
                </a:lnTo>
                <a:lnTo>
                  <a:pt x="357657" y="63881"/>
                </a:lnTo>
                <a:lnTo>
                  <a:pt x="357645" y="63869"/>
                </a:lnTo>
                <a:cubicBezTo>
                  <a:pt x="357645" y="63881"/>
                  <a:pt x="357645" y="63881"/>
                  <a:pt x="357645" y="63869"/>
                </a:cubicBezTo>
                <a:cubicBezTo>
                  <a:pt x="357682" y="63742"/>
                  <a:pt x="357720" y="63628"/>
                  <a:pt x="357783" y="63526"/>
                </a:cubicBezTo>
                <a:cubicBezTo>
                  <a:pt x="358330" y="62599"/>
                  <a:pt x="358863" y="61710"/>
                  <a:pt x="359371" y="60795"/>
                </a:cubicBezTo>
                <a:cubicBezTo>
                  <a:pt x="360781" y="58332"/>
                  <a:pt x="362152" y="55919"/>
                  <a:pt x="364362" y="53239"/>
                </a:cubicBezTo>
                <a:cubicBezTo>
                  <a:pt x="362444" y="53277"/>
                  <a:pt x="360565" y="53341"/>
                  <a:pt x="358698" y="53442"/>
                </a:cubicBezTo>
                <a:cubicBezTo>
                  <a:pt x="358444" y="53455"/>
                  <a:pt x="325082" y="55957"/>
                  <a:pt x="324803" y="55995"/>
                </a:cubicBezTo>
                <a:cubicBezTo>
                  <a:pt x="318707" y="56668"/>
                  <a:pt x="314211" y="58027"/>
                  <a:pt x="312344" y="58763"/>
                </a:cubicBezTo>
                <a:cubicBezTo>
                  <a:pt x="304521" y="61824"/>
                  <a:pt x="297790" y="64554"/>
                  <a:pt x="293510" y="70383"/>
                </a:cubicBezTo>
                <a:cubicBezTo>
                  <a:pt x="273964" y="97091"/>
                  <a:pt x="288417" y="88887"/>
                  <a:pt x="267526" y="101155"/>
                </a:cubicBezTo>
                <a:cubicBezTo>
                  <a:pt x="263639" y="103441"/>
                  <a:pt x="262204" y="105651"/>
                  <a:pt x="261138" y="108508"/>
                </a:cubicBezTo>
                <a:cubicBezTo>
                  <a:pt x="259804" y="110896"/>
                  <a:pt x="254889" y="120332"/>
                  <a:pt x="253314" y="136258"/>
                </a:cubicBezTo>
                <a:cubicBezTo>
                  <a:pt x="253327" y="139928"/>
                  <a:pt x="253479" y="143471"/>
                  <a:pt x="252425" y="146989"/>
                </a:cubicBezTo>
                <a:cubicBezTo>
                  <a:pt x="251397" y="149644"/>
                  <a:pt x="250038" y="151460"/>
                  <a:pt x="247777" y="153187"/>
                </a:cubicBezTo>
                <a:lnTo>
                  <a:pt x="247282" y="153504"/>
                </a:lnTo>
                <a:lnTo>
                  <a:pt x="247282" y="153492"/>
                </a:lnTo>
                <a:cubicBezTo>
                  <a:pt x="246634" y="150774"/>
                  <a:pt x="245478" y="148170"/>
                  <a:pt x="245364" y="145351"/>
                </a:cubicBezTo>
                <a:lnTo>
                  <a:pt x="245377" y="144640"/>
                </a:lnTo>
                <a:lnTo>
                  <a:pt x="245466" y="143916"/>
                </a:lnTo>
                <a:lnTo>
                  <a:pt x="246609" y="137972"/>
                </a:lnTo>
                <a:lnTo>
                  <a:pt x="244234" y="144068"/>
                </a:lnTo>
                <a:lnTo>
                  <a:pt x="243738" y="145199"/>
                </a:lnTo>
                <a:cubicBezTo>
                  <a:pt x="241516" y="150215"/>
                  <a:pt x="238468" y="155155"/>
                  <a:pt x="233553" y="157911"/>
                </a:cubicBezTo>
                <a:lnTo>
                  <a:pt x="233528" y="157911"/>
                </a:lnTo>
                <a:cubicBezTo>
                  <a:pt x="233490" y="157937"/>
                  <a:pt x="233477" y="157949"/>
                  <a:pt x="233452" y="157975"/>
                </a:cubicBezTo>
                <a:cubicBezTo>
                  <a:pt x="233896" y="157848"/>
                  <a:pt x="234302" y="157810"/>
                  <a:pt x="234772" y="157670"/>
                </a:cubicBezTo>
                <a:cubicBezTo>
                  <a:pt x="233604" y="167068"/>
                  <a:pt x="237223" y="176352"/>
                  <a:pt x="243815" y="188353"/>
                </a:cubicBezTo>
                <a:cubicBezTo>
                  <a:pt x="245732" y="192722"/>
                  <a:pt x="247777" y="197091"/>
                  <a:pt x="249784" y="201460"/>
                </a:cubicBezTo>
                <a:lnTo>
                  <a:pt x="249860" y="201434"/>
                </a:lnTo>
                <a:cubicBezTo>
                  <a:pt x="260045" y="198335"/>
                  <a:pt x="269748" y="197053"/>
                  <a:pt x="279044" y="197256"/>
                </a:cubicBezTo>
                <a:cubicBezTo>
                  <a:pt x="288138" y="197459"/>
                  <a:pt x="296863" y="199085"/>
                  <a:pt x="305270" y="201802"/>
                </a:cubicBezTo>
                <a:cubicBezTo>
                  <a:pt x="306350" y="199618"/>
                  <a:pt x="307873" y="198272"/>
                  <a:pt x="309626" y="198183"/>
                </a:cubicBezTo>
                <a:lnTo>
                  <a:pt x="309779" y="198183"/>
                </a:lnTo>
                <a:cubicBezTo>
                  <a:pt x="311125" y="198183"/>
                  <a:pt x="312395" y="198945"/>
                  <a:pt x="313500" y="200240"/>
                </a:cubicBezTo>
                <a:cubicBezTo>
                  <a:pt x="314109" y="198780"/>
                  <a:pt x="314909" y="197497"/>
                  <a:pt x="315786" y="196316"/>
                </a:cubicBezTo>
                <a:cubicBezTo>
                  <a:pt x="316408" y="195529"/>
                  <a:pt x="317043" y="194779"/>
                  <a:pt x="317703" y="194068"/>
                </a:cubicBezTo>
                <a:close/>
                <a:moveTo>
                  <a:pt x="315176" y="223342"/>
                </a:moveTo>
                <a:cubicBezTo>
                  <a:pt x="315341" y="232524"/>
                  <a:pt x="315455" y="241719"/>
                  <a:pt x="315011" y="250964"/>
                </a:cubicBezTo>
                <a:cubicBezTo>
                  <a:pt x="314541" y="260045"/>
                  <a:pt x="313550" y="269189"/>
                  <a:pt x="311518" y="278460"/>
                </a:cubicBezTo>
                <a:cubicBezTo>
                  <a:pt x="319405" y="273431"/>
                  <a:pt x="320954" y="262254"/>
                  <a:pt x="322491" y="251053"/>
                </a:cubicBezTo>
                <a:cubicBezTo>
                  <a:pt x="322580" y="250532"/>
                  <a:pt x="322644" y="250024"/>
                  <a:pt x="322707" y="249567"/>
                </a:cubicBezTo>
                <a:lnTo>
                  <a:pt x="322580" y="249605"/>
                </a:lnTo>
                <a:lnTo>
                  <a:pt x="322821" y="248424"/>
                </a:lnTo>
                <a:cubicBezTo>
                  <a:pt x="324333" y="241033"/>
                  <a:pt x="324790" y="233603"/>
                  <a:pt x="324269" y="225920"/>
                </a:cubicBezTo>
                <a:cubicBezTo>
                  <a:pt x="323736" y="218249"/>
                  <a:pt x="322225" y="210362"/>
                  <a:pt x="319761" y="202095"/>
                </a:cubicBezTo>
                <a:cubicBezTo>
                  <a:pt x="319596" y="201574"/>
                  <a:pt x="319456" y="201041"/>
                  <a:pt x="319291" y="200520"/>
                </a:cubicBezTo>
                <a:cubicBezTo>
                  <a:pt x="319215" y="200812"/>
                  <a:pt x="319113" y="201079"/>
                  <a:pt x="319024" y="201371"/>
                </a:cubicBezTo>
                <a:cubicBezTo>
                  <a:pt x="318300" y="203682"/>
                  <a:pt x="317640" y="206082"/>
                  <a:pt x="316992" y="208597"/>
                </a:cubicBezTo>
                <a:lnTo>
                  <a:pt x="316890" y="208559"/>
                </a:lnTo>
                <a:cubicBezTo>
                  <a:pt x="317119" y="209740"/>
                  <a:pt x="317233" y="210985"/>
                  <a:pt x="317297" y="212267"/>
                </a:cubicBezTo>
                <a:cubicBezTo>
                  <a:pt x="317310" y="212686"/>
                  <a:pt x="317335" y="213118"/>
                  <a:pt x="317335" y="213550"/>
                </a:cubicBezTo>
                <a:cubicBezTo>
                  <a:pt x="317335" y="217017"/>
                  <a:pt x="316700" y="220129"/>
                  <a:pt x="315659" y="222402"/>
                </a:cubicBezTo>
                <a:cubicBezTo>
                  <a:pt x="315519" y="222745"/>
                  <a:pt x="315341" y="223050"/>
                  <a:pt x="315176" y="223342"/>
                </a:cubicBezTo>
                <a:moveTo>
                  <a:pt x="234137" y="268655"/>
                </a:moveTo>
                <a:cubicBezTo>
                  <a:pt x="234899" y="272745"/>
                  <a:pt x="235585" y="276847"/>
                  <a:pt x="236245" y="280974"/>
                </a:cubicBezTo>
                <a:cubicBezTo>
                  <a:pt x="236906" y="285000"/>
                  <a:pt x="237579" y="289026"/>
                  <a:pt x="238328" y="292989"/>
                </a:cubicBezTo>
                <a:cubicBezTo>
                  <a:pt x="241516" y="299173"/>
                  <a:pt x="244970" y="305384"/>
                  <a:pt x="248450" y="311569"/>
                </a:cubicBezTo>
                <a:cubicBezTo>
                  <a:pt x="245478" y="303250"/>
                  <a:pt x="242595" y="294970"/>
                  <a:pt x="239827" y="286537"/>
                </a:cubicBezTo>
                <a:cubicBezTo>
                  <a:pt x="237884" y="280669"/>
                  <a:pt x="235979" y="274726"/>
                  <a:pt x="234137" y="268655"/>
                </a:cubicBezTo>
                <a:moveTo>
                  <a:pt x="232448" y="251752"/>
                </a:moveTo>
                <a:cubicBezTo>
                  <a:pt x="232512" y="253834"/>
                  <a:pt x="232486" y="255955"/>
                  <a:pt x="232385" y="258102"/>
                </a:cubicBezTo>
                <a:cubicBezTo>
                  <a:pt x="235166" y="267779"/>
                  <a:pt x="238074" y="277037"/>
                  <a:pt x="241071" y="286131"/>
                </a:cubicBezTo>
                <a:cubicBezTo>
                  <a:pt x="244081" y="295224"/>
                  <a:pt x="247206" y="304139"/>
                  <a:pt x="250419" y="313143"/>
                </a:cubicBezTo>
                <a:lnTo>
                  <a:pt x="252197" y="313004"/>
                </a:lnTo>
                <a:lnTo>
                  <a:pt x="252298" y="312991"/>
                </a:lnTo>
                <a:cubicBezTo>
                  <a:pt x="248425" y="302107"/>
                  <a:pt x="244640" y="291299"/>
                  <a:pt x="241033" y="280187"/>
                </a:cubicBezTo>
                <a:cubicBezTo>
                  <a:pt x="238036" y="270979"/>
                  <a:pt x="235166" y="261569"/>
                  <a:pt x="232448" y="251752"/>
                </a:cubicBezTo>
                <a:moveTo>
                  <a:pt x="259283" y="331368"/>
                </a:moveTo>
                <a:cubicBezTo>
                  <a:pt x="262293" y="335724"/>
                  <a:pt x="265062" y="340131"/>
                  <a:pt x="267830" y="344538"/>
                </a:cubicBezTo>
                <a:cubicBezTo>
                  <a:pt x="270650" y="349034"/>
                  <a:pt x="273495" y="353529"/>
                  <a:pt x="276631" y="358076"/>
                </a:cubicBezTo>
                <a:lnTo>
                  <a:pt x="276797" y="358292"/>
                </a:lnTo>
                <a:lnTo>
                  <a:pt x="276797" y="358546"/>
                </a:lnTo>
                <a:cubicBezTo>
                  <a:pt x="276860" y="361594"/>
                  <a:pt x="277139" y="364591"/>
                  <a:pt x="278003" y="367398"/>
                </a:cubicBezTo>
                <a:cubicBezTo>
                  <a:pt x="278816" y="370179"/>
                  <a:pt x="280162" y="372808"/>
                  <a:pt x="282397" y="375170"/>
                </a:cubicBezTo>
                <a:cubicBezTo>
                  <a:pt x="292481" y="385025"/>
                  <a:pt x="295809" y="399275"/>
                  <a:pt x="299110" y="413499"/>
                </a:cubicBezTo>
                <a:cubicBezTo>
                  <a:pt x="299758" y="416306"/>
                  <a:pt x="300419" y="419125"/>
                  <a:pt x="301130" y="421932"/>
                </a:cubicBezTo>
                <a:lnTo>
                  <a:pt x="301181" y="422135"/>
                </a:lnTo>
                <a:lnTo>
                  <a:pt x="301130" y="422338"/>
                </a:lnTo>
                <a:cubicBezTo>
                  <a:pt x="301092" y="422490"/>
                  <a:pt x="301054" y="422643"/>
                  <a:pt x="301028" y="422795"/>
                </a:cubicBezTo>
                <a:cubicBezTo>
                  <a:pt x="300012" y="427050"/>
                  <a:pt x="299085" y="430923"/>
                  <a:pt x="299187" y="433793"/>
                </a:cubicBezTo>
                <a:cubicBezTo>
                  <a:pt x="299263" y="437527"/>
                  <a:pt x="299555" y="440029"/>
                  <a:pt x="300038" y="441286"/>
                </a:cubicBezTo>
                <a:cubicBezTo>
                  <a:pt x="300114" y="441540"/>
                  <a:pt x="300203" y="441706"/>
                  <a:pt x="300254" y="441807"/>
                </a:cubicBezTo>
                <a:cubicBezTo>
                  <a:pt x="300444" y="441680"/>
                  <a:pt x="300673" y="441401"/>
                  <a:pt x="300939" y="440994"/>
                </a:cubicBezTo>
                <a:cubicBezTo>
                  <a:pt x="301079" y="440639"/>
                  <a:pt x="301104" y="439953"/>
                  <a:pt x="301155" y="439305"/>
                </a:cubicBezTo>
                <a:cubicBezTo>
                  <a:pt x="301181" y="438454"/>
                  <a:pt x="301206" y="437603"/>
                  <a:pt x="301498" y="436943"/>
                </a:cubicBezTo>
                <a:lnTo>
                  <a:pt x="303670" y="432079"/>
                </a:lnTo>
                <a:lnTo>
                  <a:pt x="303111" y="437362"/>
                </a:lnTo>
                <a:cubicBezTo>
                  <a:pt x="302933" y="439204"/>
                  <a:pt x="303060" y="440639"/>
                  <a:pt x="303390" y="441464"/>
                </a:cubicBezTo>
                <a:cubicBezTo>
                  <a:pt x="303479" y="441718"/>
                  <a:pt x="303568" y="441896"/>
                  <a:pt x="303657" y="441972"/>
                </a:cubicBezTo>
                <a:cubicBezTo>
                  <a:pt x="303695" y="441960"/>
                  <a:pt x="303759" y="441909"/>
                  <a:pt x="303810" y="441845"/>
                </a:cubicBezTo>
                <a:lnTo>
                  <a:pt x="304051" y="441566"/>
                </a:lnTo>
                <a:lnTo>
                  <a:pt x="304432" y="441566"/>
                </a:lnTo>
                <a:cubicBezTo>
                  <a:pt x="304584" y="441566"/>
                  <a:pt x="304698" y="441528"/>
                  <a:pt x="304749" y="441439"/>
                </a:cubicBezTo>
                <a:cubicBezTo>
                  <a:pt x="304864" y="441248"/>
                  <a:pt x="304927" y="440931"/>
                  <a:pt x="304965" y="440601"/>
                </a:cubicBezTo>
                <a:lnTo>
                  <a:pt x="305232" y="438492"/>
                </a:lnTo>
                <a:lnTo>
                  <a:pt x="306489" y="440194"/>
                </a:lnTo>
                <a:cubicBezTo>
                  <a:pt x="308026" y="442315"/>
                  <a:pt x="309105" y="444588"/>
                  <a:pt x="309715" y="447027"/>
                </a:cubicBezTo>
                <a:lnTo>
                  <a:pt x="309918" y="447840"/>
                </a:lnTo>
                <a:lnTo>
                  <a:pt x="309093" y="448043"/>
                </a:lnTo>
                <a:cubicBezTo>
                  <a:pt x="305854" y="448868"/>
                  <a:pt x="306375" y="453834"/>
                  <a:pt x="306870" y="458444"/>
                </a:cubicBezTo>
                <a:cubicBezTo>
                  <a:pt x="306908" y="458660"/>
                  <a:pt x="306921" y="458889"/>
                  <a:pt x="306934" y="459143"/>
                </a:cubicBezTo>
                <a:cubicBezTo>
                  <a:pt x="308381" y="460146"/>
                  <a:pt x="310020" y="461060"/>
                  <a:pt x="311925" y="461848"/>
                </a:cubicBezTo>
                <a:cubicBezTo>
                  <a:pt x="313931" y="462673"/>
                  <a:pt x="316217" y="463372"/>
                  <a:pt x="318834" y="463892"/>
                </a:cubicBezTo>
                <a:lnTo>
                  <a:pt x="327927" y="461860"/>
                </a:lnTo>
                <a:lnTo>
                  <a:pt x="328079" y="461835"/>
                </a:lnTo>
                <a:lnTo>
                  <a:pt x="328219" y="461848"/>
                </a:lnTo>
                <a:lnTo>
                  <a:pt x="333451" y="462508"/>
                </a:lnTo>
                <a:lnTo>
                  <a:pt x="338874" y="459651"/>
                </a:lnTo>
                <a:cubicBezTo>
                  <a:pt x="337147" y="457199"/>
                  <a:pt x="335572" y="454609"/>
                  <a:pt x="334074" y="451929"/>
                </a:cubicBezTo>
                <a:cubicBezTo>
                  <a:pt x="332499" y="449110"/>
                  <a:pt x="331051" y="446214"/>
                  <a:pt x="329641" y="443280"/>
                </a:cubicBezTo>
                <a:cubicBezTo>
                  <a:pt x="328663" y="443204"/>
                  <a:pt x="327901" y="442633"/>
                  <a:pt x="327241" y="441655"/>
                </a:cubicBezTo>
                <a:cubicBezTo>
                  <a:pt x="326631" y="440715"/>
                  <a:pt x="326085" y="439369"/>
                  <a:pt x="325463" y="437718"/>
                </a:cubicBezTo>
                <a:cubicBezTo>
                  <a:pt x="324231" y="436435"/>
                  <a:pt x="322936" y="434949"/>
                  <a:pt x="321653" y="433476"/>
                </a:cubicBezTo>
                <a:cubicBezTo>
                  <a:pt x="319989" y="431546"/>
                  <a:pt x="318300" y="429615"/>
                  <a:pt x="316890" y="428231"/>
                </a:cubicBezTo>
                <a:lnTo>
                  <a:pt x="316713" y="428091"/>
                </a:lnTo>
                <a:lnTo>
                  <a:pt x="316649" y="427888"/>
                </a:lnTo>
                <a:lnTo>
                  <a:pt x="313246" y="416242"/>
                </a:lnTo>
                <a:cubicBezTo>
                  <a:pt x="307873" y="402653"/>
                  <a:pt x="306311" y="390728"/>
                  <a:pt x="304749" y="378790"/>
                </a:cubicBezTo>
                <a:cubicBezTo>
                  <a:pt x="304495" y="376834"/>
                  <a:pt x="304241" y="374878"/>
                  <a:pt x="303949" y="372757"/>
                </a:cubicBezTo>
                <a:lnTo>
                  <a:pt x="303924" y="372630"/>
                </a:lnTo>
                <a:lnTo>
                  <a:pt x="303949" y="372478"/>
                </a:lnTo>
                <a:cubicBezTo>
                  <a:pt x="304737" y="368985"/>
                  <a:pt x="305080" y="365671"/>
                  <a:pt x="304952" y="362572"/>
                </a:cubicBezTo>
                <a:cubicBezTo>
                  <a:pt x="304813" y="359524"/>
                  <a:pt x="304190" y="356692"/>
                  <a:pt x="302984" y="354126"/>
                </a:cubicBezTo>
                <a:cubicBezTo>
                  <a:pt x="301333" y="350862"/>
                  <a:pt x="299822" y="347497"/>
                  <a:pt x="298641" y="343979"/>
                </a:cubicBezTo>
                <a:cubicBezTo>
                  <a:pt x="297460" y="340474"/>
                  <a:pt x="296545" y="336829"/>
                  <a:pt x="296050" y="332955"/>
                </a:cubicBezTo>
                <a:lnTo>
                  <a:pt x="286118" y="298640"/>
                </a:lnTo>
                <a:cubicBezTo>
                  <a:pt x="285560" y="296722"/>
                  <a:pt x="284366" y="292989"/>
                  <a:pt x="284366" y="290906"/>
                </a:cubicBezTo>
                <a:cubicBezTo>
                  <a:pt x="284366" y="289166"/>
                  <a:pt x="282626" y="282790"/>
                  <a:pt x="283921" y="280822"/>
                </a:cubicBezTo>
                <a:cubicBezTo>
                  <a:pt x="285242" y="282778"/>
                  <a:pt x="285191" y="285597"/>
                  <a:pt x="285191" y="287781"/>
                </a:cubicBezTo>
                <a:cubicBezTo>
                  <a:pt x="285191" y="291401"/>
                  <a:pt x="286487" y="294843"/>
                  <a:pt x="286880" y="297560"/>
                </a:cubicBezTo>
                <a:lnTo>
                  <a:pt x="286931" y="297560"/>
                </a:lnTo>
                <a:cubicBezTo>
                  <a:pt x="288061" y="297586"/>
                  <a:pt x="289039" y="297446"/>
                  <a:pt x="289852" y="297192"/>
                </a:cubicBezTo>
                <a:cubicBezTo>
                  <a:pt x="290652" y="296951"/>
                  <a:pt x="291313" y="296570"/>
                  <a:pt x="291833" y="296087"/>
                </a:cubicBezTo>
                <a:lnTo>
                  <a:pt x="292316" y="295643"/>
                </a:lnTo>
                <a:lnTo>
                  <a:pt x="292392" y="295694"/>
                </a:lnTo>
                <a:cubicBezTo>
                  <a:pt x="295453" y="293319"/>
                  <a:pt x="298310" y="290639"/>
                  <a:pt x="300711" y="287616"/>
                </a:cubicBezTo>
                <a:cubicBezTo>
                  <a:pt x="303238" y="284391"/>
                  <a:pt x="305232" y="280784"/>
                  <a:pt x="306413" y="276631"/>
                </a:cubicBezTo>
                <a:cubicBezTo>
                  <a:pt x="309423" y="266103"/>
                  <a:pt x="309702" y="251980"/>
                  <a:pt x="310032" y="234416"/>
                </a:cubicBezTo>
                <a:cubicBezTo>
                  <a:pt x="310083" y="231787"/>
                  <a:pt x="310147" y="229069"/>
                  <a:pt x="310210" y="226313"/>
                </a:cubicBezTo>
                <a:cubicBezTo>
                  <a:pt x="308521" y="225945"/>
                  <a:pt x="306972" y="224409"/>
                  <a:pt x="305791" y="222097"/>
                </a:cubicBezTo>
                <a:cubicBezTo>
                  <a:pt x="304508" y="219595"/>
                  <a:pt x="303619" y="216128"/>
                  <a:pt x="303441" y="212318"/>
                </a:cubicBezTo>
                <a:cubicBezTo>
                  <a:pt x="303429" y="211899"/>
                  <a:pt x="303429" y="211454"/>
                  <a:pt x="303429" y="211035"/>
                </a:cubicBezTo>
                <a:cubicBezTo>
                  <a:pt x="303429" y="210400"/>
                  <a:pt x="303441" y="209778"/>
                  <a:pt x="303479" y="209168"/>
                </a:cubicBezTo>
                <a:cubicBezTo>
                  <a:pt x="294513" y="205701"/>
                  <a:pt x="285801" y="203847"/>
                  <a:pt x="277457" y="203403"/>
                </a:cubicBezTo>
                <a:cubicBezTo>
                  <a:pt x="268554" y="202958"/>
                  <a:pt x="260058" y="204088"/>
                  <a:pt x="252120" y="206590"/>
                </a:cubicBezTo>
                <a:cubicBezTo>
                  <a:pt x="255130" y="213309"/>
                  <a:pt x="257924" y="220014"/>
                  <a:pt x="259956" y="226733"/>
                </a:cubicBezTo>
                <a:cubicBezTo>
                  <a:pt x="260693" y="230416"/>
                  <a:pt x="261150" y="234276"/>
                  <a:pt x="259956" y="239268"/>
                </a:cubicBezTo>
                <a:cubicBezTo>
                  <a:pt x="258610" y="242188"/>
                  <a:pt x="255956" y="243357"/>
                  <a:pt x="252679" y="243712"/>
                </a:cubicBezTo>
                <a:cubicBezTo>
                  <a:pt x="243878" y="243319"/>
                  <a:pt x="233934" y="242214"/>
                  <a:pt x="232512" y="246532"/>
                </a:cubicBezTo>
                <a:cubicBezTo>
                  <a:pt x="232486" y="246557"/>
                  <a:pt x="232448" y="246570"/>
                  <a:pt x="232397" y="246608"/>
                </a:cubicBezTo>
                <a:cubicBezTo>
                  <a:pt x="235496" y="258127"/>
                  <a:pt x="238824" y="269087"/>
                  <a:pt x="242278" y="279781"/>
                </a:cubicBezTo>
                <a:cubicBezTo>
                  <a:pt x="245923" y="290931"/>
                  <a:pt x="249733" y="301840"/>
                  <a:pt x="253657" y="312839"/>
                </a:cubicBezTo>
                <a:lnTo>
                  <a:pt x="253810" y="312801"/>
                </a:lnTo>
                <a:lnTo>
                  <a:pt x="253987" y="313296"/>
                </a:lnTo>
                <a:lnTo>
                  <a:pt x="255715" y="317919"/>
                </a:lnTo>
                <a:cubicBezTo>
                  <a:pt x="255969" y="317944"/>
                  <a:pt x="256248" y="317944"/>
                  <a:pt x="256527" y="317957"/>
                </a:cubicBezTo>
                <a:lnTo>
                  <a:pt x="256667" y="317957"/>
                </a:lnTo>
                <a:cubicBezTo>
                  <a:pt x="258229" y="318249"/>
                  <a:pt x="259766" y="318681"/>
                  <a:pt x="261290" y="319125"/>
                </a:cubicBezTo>
                <a:cubicBezTo>
                  <a:pt x="262750" y="319544"/>
                  <a:pt x="264249" y="319976"/>
                  <a:pt x="265748" y="320230"/>
                </a:cubicBezTo>
                <a:cubicBezTo>
                  <a:pt x="266789" y="320421"/>
                  <a:pt x="267957" y="320319"/>
                  <a:pt x="269139" y="320217"/>
                </a:cubicBezTo>
                <a:cubicBezTo>
                  <a:pt x="270409" y="320103"/>
                  <a:pt x="271691" y="319976"/>
                  <a:pt x="273088" y="320205"/>
                </a:cubicBezTo>
                <a:cubicBezTo>
                  <a:pt x="278270" y="319976"/>
                  <a:pt x="279667" y="321805"/>
                  <a:pt x="277292" y="325653"/>
                </a:cubicBezTo>
                <a:lnTo>
                  <a:pt x="277152" y="325894"/>
                </a:lnTo>
                <a:lnTo>
                  <a:pt x="276924" y="325996"/>
                </a:lnTo>
                <a:cubicBezTo>
                  <a:pt x="276022" y="326364"/>
                  <a:pt x="275158" y="326644"/>
                  <a:pt x="274244" y="326961"/>
                </a:cubicBezTo>
                <a:cubicBezTo>
                  <a:pt x="272936" y="327406"/>
                  <a:pt x="271551" y="327875"/>
                  <a:pt x="270218" y="328536"/>
                </a:cubicBezTo>
                <a:lnTo>
                  <a:pt x="270167" y="328574"/>
                </a:lnTo>
                <a:lnTo>
                  <a:pt x="270129" y="328574"/>
                </a:lnTo>
                <a:cubicBezTo>
                  <a:pt x="267970" y="329336"/>
                  <a:pt x="266040" y="329692"/>
                  <a:pt x="264160" y="330034"/>
                </a:cubicBezTo>
                <a:lnTo>
                  <a:pt x="264147" y="330034"/>
                </a:lnTo>
                <a:cubicBezTo>
                  <a:pt x="263462" y="330149"/>
                  <a:pt x="262789" y="330276"/>
                  <a:pt x="262115" y="330415"/>
                </a:cubicBezTo>
                <a:cubicBezTo>
                  <a:pt x="260566" y="330746"/>
                  <a:pt x="260693" y="331127"/>
                  <a:pt x="259283" y="331368"/>
                </a:cubicBezTo>
                <a:moveTo>
                  <a:pt x="153302" y="312331"/>
                </a:moveTo>
                <a:lnTo>
                  <a:pt x="153327" y="312407"/>
                </a:lnTo>
                <a:cubicBezTo>
                  <a:pt x="156439" y="316458"/>
                  <a:pt x="157963" y="320624"/>
                  <a:pt x="158306" y="324815"/>
                </a:cubicBezTo>
                <a:cubicBezTo>
                  <a:pt x="158636" y="328993"/>
                  <a:pt x="157823" y="333222"/>
                  <a:pt x="156286" y="337464"/>
                </a:cubicBezTo>
                <a:lnTo>
                  <a:pt x="156185" y="337718"/>
                </a:lnTo>
                <a:lnTo>
                  <a:pt x="155969" y="337870"/>
                </a:lnTo>
                <a:cubicBezTo>
                  <a:pt x="154826" y="338670"/>
                  <a:pt x="154432" y="339483"/>
                  <a:pt x="154496" y="340309"/>
                </a:cubicBezTo>
                <a:cubicBezTo>
                  <a:pt x="154546" y="341236"/>
                  <a:pt x="155105" y="342252"/>
                  <a:pt x="155778" y="343331"/>
                </a:cubicBezTo>
                <a:cubicBezTo>
                  <a:pt x="156261" y="344068"/>
                  <a:pt x="156312" y="344868"/>
                  <a:pt x="156362" y="345706"/>
                </a:cubicBezTo>
                <a:cubicBezTo>
                  <a:pt x="156388" y="346265"/>
                  <a:pt x="156426" y="346824"/>
                  <a:pt x="156591" y="347256"/>
                </a:cubicBezTo>
                <a:cubicBezTo>
                  <a:pt x="159652" y="349821"/>
                  <a:pt x="162852" y="350761"/>
                  <a:pt x="166103" y="351713"/>
                </a:cubicBezTo>
                <a:cubicBezTo>
                  <a:pt x="170752" y="353072"/>
                  <a:pt x="175463" y="354444"/>
                  <a:pt x="180124" y="360222"/>
                </a:cubicBezTo>
                <a:cubicBezTo>
                  <a:pt x="186995" y="367436"/>
                  <a:pt x="192303" y="374573"/>
                  <a:pt x="196037" y="381685"/>
                </a:cubicBezTo>
                <a:cubicBezTo>
                  <a:pt x="199555" y="388353"/>
                  <a:pt x="201702" y="394995"/>
                  <a:pt x="202463" y="401574"/>
                </a:cubicBezTo>
                <a:cubicBezTo>
                  <a:pt x="203683" y="400900"/>
                  <a:pt x="204635" y="400799"/>
                  <a:pt x="205346" y="401269"/>
                </a:cubicBezTo>
                <a:cubicBezTo>
                  <a:pt x="206261" y="401866"/>
                  <a:pt x="206566" y="403275"/>
                  <a:pt x="206286" y="405536"/>
                </a:cubicBezTo>
                <a:lnTo>
                  <a:pt x="206261" y="405726"/>
                </a:lnTo>
                <a:lnTo>
                  <a:pt x="206146" y="405892"/>
                </a:lnTo>
                <a:cubicBezTo>
                  <a:pt x="205765" y="406501"/>
                  <a:pt x="205575" y="407149"/>
                  <a:pt x="205600" y="407822"/>
                </a:cubicBezTo>
                <a:cubicBezTo>
                  <a:pt x="205613" y="408558"/>
                  <a:pt x="205893" y="409359"/>
                  <a:pt x="206401" y="410197"/>
                </a:cubicBezTo>
                <a:lnTo>
                  <a:pt x="206426" y="410286"/>
                </a:lnTo>
                <a:lnTo>
                  <a:pt x="206477" y="410337"/>
                </a:lnTo>
                <a:lnTo>
                  <a:pt x="207544" y="413372"/>
                </a:lnTo>
                <a:lnTo>
                  <a:pt x="207569" y="413423"/>
                </a:lnTo>
                <a:lnTo>
                  <a:pt x="209842" y="421563"/>
                </a:lnTo>
                <a:lnTo>
                  <a:pt x="222034" y="429158"/>
                </a:lnTo>
                <a:lnTo>
                  <a:pt x="229006" y="417588"/>
                </a:lnTo>
                <a:lnTo>
                  <a:pt x="227355" y="403606"/>
                </a:lnTo>
                <a:lnTo>
                  <a:pt x="219113" y="394360"/>
                </a:lnTo>
                <a:lnTo>
                  <a:pt x="217195" y="401269"/>
                </a:lnTo>
                <a:lnTo>
                  <a:pt x="215532" y="407327"/>
                </a:lnTo>
                <a:lnTo>
                  <a:pt x="215545" y="401040"/>
                </a:lnTo>
                <a:cubicBezTo>
                  <a:pt x="215570" y="397027"/>
                  <a:pt x="214275" y="392518"/>
                  <a:pt x="212039" y="387591"/>
                </a:cubicBezTo>
                <a:cubicBezTo>
                  <a:pt x="209753" y="382651"/>
                  <a:pt x="206553" y="377329"/>
                  <a:pt x="202718" y="371754"/>
                </a:cubicBezTo>
                <a:cubicBezTo>
                  <a:pt x="192735" y="360514"/>
                  <a:pt x="188201" y="351624"/>
                  <a:pt x="186639" y="344017"/>
                </a:cubicBezTo>
                <a:cubicBezTo>
                  <a:pt x="185052" y="336346"/>
                  <a:pt x="186487" y="330034"/>
                  <a:pt x="188379" y="323926"/>
                </a:cubicBezTo>
                <a:lnTo>
                  <a:pt x="188443" y="323722"/>
                </a:lnTo>
                <a:lnTo>
                  <a:pt x="188582" y="323570"/>
                </a:lnTo>
                <a:cubicBezTo>
                  <a:pt x="191808" y="320421"/>
                  <a:pt x="194691" y="316509"/>
                  <a:pt x="197079" y="311327"/>
                </a:cubicBezTo>
                <a:cubicBezTo>
                  <a:pt x="199441" y="306184"/>
                  <a:pt x="201295" y="299808"/>
                  <a:pt x="202489" y="291744"/>
                </a:cubicBezTo>
                <a:cubicBezTo>
                  <a:pt x="201575" y="291541"/>
                  <a:pt x="200635" y="291350"/>
                  <a:pt x="199682" y="291160"/>
                </a:cubicBezTo>
                <a:cubicBezTo>
                  <a:pt x="196850" y="290601"/>
                  <a:pt x="193853" y="290004"/>
                  <a:pt x="191021" y="289039"/>
                </a:cubicBezTo>
                <a:cubicBezTo>
                  <a:pt x="188138" y="288086"/>
                  <a:pt x="185471" y="286918"/>
                  <a:pt x="182956" y="285838"/>
                </a:cubicBezTo>
                <a:cubicBezTo>
                  <a:pt x="177127" y="283337"/>
                  <a:pt x="172111" y="281152"/>
                  <a:pt x="167742" y="282613"/>
                </a:cubicBezTo>
                <a:cubicBezTo>
                  <a:pt x="167678" y="282625"/>
                  <a:pt x="167615" y="282663"/>
                  <a:pt x="167513" y="282676"/>
                </a:cubicBezTo>
                <a:cubicBezTo>
                  <a:pt x="167018" y="283756"/>
                  <a:pt x="166472" y="284835"/>
                  <a:pt x="165913" y="285915"/>
                </a:cubicBezTo>
                <a:cubicBezTo>
                  <a:pt x="164757" y="288239"/>
                  <a:pt x="163563" y="290576"/>
                  <a:pt x="162662" y="293077"/>
                </a:cubicBezTo>
                <a:cubicBezTo>
                  <a:pt x="161443" y="296468"/>
                  <a:pt x="160134" y="299859"/>
                  <a:pt x="158458" y="303314"/>
                </a:cubicBezTo>
                <a:cubicBezTo>
                  <a:pt x="157048" y="306235"/>
                  <a:pt x="155359" y="309232"/>
                  <a:pt x="153302" y="312331"/>
                </a:cubicBezTo>
                <a:moveTo>
                  <a:pt x="186779" y="258102"/>
                </a:moveTo>
                <a:lnTo>
                  <a:pt x="181128" y="256540"/>
                </a:lnTo>
                <a:cubicBezTo>
                  <a:pt x="180759" y="256438"/>
                  <a:pt x="180429" y="256336"/>
                  <a:pt x="180086" y="256235"/>
                </a:cubicBezTo>
                <a:cubicBezTo>
                  <a:pt x="167551" y="255104"/>
                  <a:pt x="155232" y="254203"/>
                  <a:pt x="148616" y="260273"/>
                </a:cubicBezTo>
                <a:cubicBezTo>
                  <a:pt x="138151" y="227863"/>
                  <a:pt x="142608" y="203758"/>
                  <a:pt x="155473" y="184302"/>
                </a:cubicBezTo>
                <a:cubicBezTo>
                  <a:pt x="155499" y="184276"/>
                  <a:pt x="155512" y="184238"/>
                  <a:pt x="155550" y="184213"/>
                </a:cubicBezTo>
                <a:cubicBezTo>
                  <a:pt x="149619" y="183095"/>
                  <a:pt x="143612" y="182460"/>
                  <a:pt x="137465" y="182473"/>
                </a:cubicBezTo>
                <a:cubicBezTo>
                  <a:pt x="131344" y="182486"/>
                  <a:pt x="125121" y="183197"/>
                  <a:pt x="118834" y="184810"/>
                </a:cubicBezTo>
                <a:cubicBezTo>
                  <a:pt x="113081" y="186283"/>
                  <a:pt x="109004" y="187883"/>
                  <a:pt x="105880" y="189496"/>
                </a:cubicBezTo>
                <a:cubicBezTo>
                  <a:pt x="102756" y="191122"/>
                  <a:pt x="100571" y="192760"/>
                  <a:pt x="98578" y="194360"/>
                </a:cubicBezTo>
                <a:lnTo>
                  <a:pt x="98501" y="194424"/>
                </a:lnTo>
                <a:lnTo>
                  <a:pt x="98387" y="194462"/>
                </a:lnTo>
                <a:cubicBezTo>
                  <a:pt x="96660" y="195237"/>
                  <a:pt x="94653" y="195135"/>
                  <a:pt x="92812" y="194322"/>
                </a:cubicBezTo>
                <a:cubicBezTo>
                  <a:pt x="91059" y="193548"/>
                  <a:pt x="89433" y="192125"/>
                  <a:pt x="88405" y="190182"/>
                </a:cubicBezTo>
                <a:lnTo>
                  <a:pt x="88405" y="190169"/>
                </a:lnTo>
                <a:lnTo>
                  <a:pt x="88379" y="190093"/>
                </a:lnTo>
                <a:cubicBezTo>
                  <a:pt x="84989" y="181673"/>
                  <a:pt x="80772" y="175755"/>
                  <a:pt x="75527" y="171945"/>
                </a:cubicBezTo>
                <a:cubicBezTo>
                  <a:pt x="70307" y="168173"/>
                  <a:pt x="64008" y="166471"/>
                  <a:pt x="56401" y="166509"/>
                </a:cubicBezTo>
                <a:cubicBezTo>
                  <a:pt x="43307" y="166547"/>
                  <a:pt x="32880" y="170954"/>
                  <a:pt x="25235" y="178142"/>
                </a:cubicBezTo>
                <a:cubicBezTo>
                  <a:pt x="16815" y="186067"/>
                  <a:pt x="11773" y="197383"/>
                  <a:pt x="10224" y="209994"/>
                </a:cubicBezTo>
                <a:cubicBezTo>
                  <a:pt x="9335" y="217233"/>
                  <a:pt x="8319" y="223418"/>
                  <a:pt x="6630" y="229565"/>
                </a:cubicBezTo>
                <a:cubicBezTo>
                  <a:pt x="5093" y="235216"/>
                  <a:pt x="2997" y="240868"/>
                  <a:pt x="0" y="247268"/>
                </a:cubicBezTo>
                <a:cubicBezTo>
                  <a:pt x="1219" y="246824"/>
                  <a:pt x="2439" y="246151"/>
                  <a:pt x="3632" y="245338"/>
                </a:cubicBezTo>
                <a:cubicBezTo>
                  <a:pt x="5385" y="244132"/>
                  <a:pt x="7074" y="242633"/>
                  <a:pt x="8674" y="241109"/>
                </a:cubicBezTo>
                <a:cubicBezTo>
                  <a:pt x="10782" y="238607"/>
                  <a:pt x="11735" y="234619"/>
                  <a:pt x="12789" y="231533"/>
                </a:cubicBezTo>
                <a:cubicBezTo>
                  <a:pt x="14072" y="227825"/>
                  <a:pt x="16624" y="219087"/>
                  <a:pt x="17818" y="215315"/>
                </a:cubicBezTo>
                <a:cubicBezTo>
                  <a:pt x="18098" y="214426"/>
                  <a:pt x="18923" y="214642"/>
                  <a:pt x="18631" y="215569"/>
                </a:cubicBezTo>
                <a:cubicBezTo>
                  <a:pt x="17437" y="219354"/>
                  <a:pt x="14859" y="228117"/>
                  <a:pt x="13576" y="231800"/>
                </a:cubicBezTo>
                <a:cubicBezTo>
                  <a:pt x="13310" y="232613"/>
                  <a:pt x="12319" y="235623"/>
                  <a:pt x="11354" y="238607"/>
                </a:cubicBezTo>
                <a:lnTo>
                  <a:pt x="10046" y="242036"/>
                </a:lnTo>
                <a:cubicBezTo>
                  <a:pt x="6274" y="251802"/>
                  <a:pt x="6553" y="263817"/>
                  <a:pt x="6769" y="273850"/>
                </a:cubicBezTo>
                <a:cubicBezTo>
                  <a:pt x="6896" y="278815"/>
                  <a:pt x="6998" y="283298"/>
                  <a:pt x="6579" y="286892"/>
                </a:cubicBezTo>
                <a:cubicBezTo>
                  <a:pt x="7176" y="286334"/>
                  <a:pt x="7773" y="285800"/>
                  <a:pt x="8357" y="285254"/>
                </a:cubicBezTo>
                <a:cubicBezTo>
                  <a:pt x="13043" y="280924"/>
                  <a:pt x="17958" y="276415"/>
                  <a:pt x="19672" y="266623"/>
                </a:cubicBezTo>
                <a:lnTo>
                  <a:pt x="20523" y="261734"/>
                </a:lnTo>
                <a:cubicBezTo>
                  <a:pt x="20841" y="258368"/>
                  <a:pt x="20930" y="254927"/>
                  <a:pt x="21057" y="251548"/>
                </a:cubicBezTo>
                <a:cubicBezTo>
                  <a:pt x="21349" y="242531"/>
                  <a:pt x="22505" y="232524"/>
                  <a:pt x="26569" y="227761"/>
                </a:cubicBezTo>
                <a:cubicBezTo>
                  <a:pt x="26759" y="227545"/>
                  <a:pt x="28156" y="226174"/>
                  <a:pt x="28308" y="226313"/>
                </a:cubicBezTo>
                <a:cubicBezTo>
                  <a:pt x="28473" y="226441"/>
                  <a:pt x="27407" y="228079"/>
                  <a:pt x="27203" y="228295"/>
                </a:cubicBezTo>
                <a:cubicBezTo>
                  <a:pt x="23343" y="232841"/>
                  <a:pt x="22187" y="242696"/>
                  <a:pt x="21908" y="251586"/>
                </a:cubicBezTo>
                <a:cubicBezTo>
                  <a:pt x="21768" y="255917"/>
                  <a:pt x="21616" y="260375"/>
                  <a:pt x="21044" y="264655"/>
                </a:cubicBezTo>
                <a:lnTo>
                  <a:pt x="21336" y="266649"/>
                </a:lnTo>
                <a:cubicBezTo>
                  <a:pt x="22238" y="272846"/>
                  <a:pt x="22390" y="278231"/>
                  <a:pt x="21971" y="282981"/>
                </a:cubicBezTo>
                <a:cubicBezTo>
                  <a:pt x="21679" y="286334"/>
                  <a:pt x="21095" y="289394"/>
                  <a:pt x="20295" y="292214"/>
                </a:cubicBezTo>
                <a:cubicBezTo>
                  <a:pt x="20752" y="291757"/>
                  <a:pt x="21196" y="291312"/>
                  <a:pt x="21666" y="290880"/>
                </a:cubicBezTo>
                <a:cubicBezTo>
                  <a:pt x="25438" y="287261"/>
                  <a:pt x="29350" y="283514"/>
                  <a:pt x="32436" y="277545"/>
                </a:cubicBezTo>
                <a:lnTo>
                  <a:pt x="33134" y="276161"/>
                </a:lnTo>
                <a:lnTo>
                  <a:pt x="33439" y="276656"/>
                </a:lnTo>
                <a:cubicBezTo>
                  <a:pt x="34976" y="272110"/>
                  <a:pt x="36157" y="267550"/>
                  <a:pt x="36906" y="262991"/>
                </a:cubicBezTo>
                <a:cubicBezTo>
                  <a:pt x="37757" y="257898"/>
                  <a:pt x="38278" y="248488"/>
                  <a:pt x="37973" y="243382"/>
                </a:cubicBezTo>
                <a:cubicBezTo>
                  <a:pt x="37948" y="243192"/>
                  <a:pt x="37948" y="239826"/>
                  <a:pt x="38367" y="239801"/>
                </a:cubicBezTo>
                <a:cubicBezTo>
                  <a:pt x="38799" y="239788"/>
                  <a:pt x="38799" y="243128"/>
                  <a:pt x="38811" y="243332"/>
                </a:cubicBezTo>
                <a:cubicBezTo>
                  <a:pt x="39116" y="248488"/>
                  <a:pt x="38595" y="257975"/>
                  <a:pt x="37732" y="263118"/>
                </a:cubicBezTo>
                <a:cubicBezTo>
                  <a:pt x="36919" y="267969"/>
                  <a:pt x="36348" y="273545"/>
                  <a:pt x="34684" y="278383"/>
                </a:cubicBezTo>
                <a:cubicBezTo>
                  <a:pt x="34912" y="278726"/>
                  <a:pt x="34442" y="278231"/>
                  <a:pt x="34684" y="278383"/>
                </a:cubicBezTo>
                <a:cubicBezTo>
                  <a:pt x="35166" y="278688"/>
                  <a:pt x="35801" y="278676"/>
                  <a:pt x="36525" y="278320"/>
                </a:cubicBezTo>
                <a:cubicBezTo>
                  <a:pt x="37427" y="277863"/>
                  <a:pt x="38443" y="276974"/>
                  <a:pt x="39535" y="275640"/>
                </a:cubicBezTo>
                <a:cubicBezTo>
                  <a:pt x="42151" y="272402"/>
                  <a:pt x="45136" y="266712"/>
                  <a:pt x="47828" y="258699"/>
                </a:cubicBezTo>
                <a:lnTo>
                  <a:pt x="47892" y="258457"/>
                </a:lnTo>
                <a:cubicBezTo>
                  <a:pt x="50330" y="243077"/>
                  <a:pt x="40424" y="184988"/>
                  <a:pt x="74854" y="193167"/>
                </a:cubicBezTo>
                <a:cubicBezTo>
                  <a:pt x="78791" y="194094"/>
                  <a:pt x="82880" y="197345"/>
                  <a:pt x="86525" y="203047"/>
                </a:cubicBezTo>
                <a:lnTo>
                  <a:pt x="86805" y="203453"/>
                </a:lnTo>
                <a:lnTo>
                  <a:pt x="86576" y="203911"/>
                </a:lnTo>
                <a:cubicBezTo>
                  <a:pt x="78524" y="218935"/>
                  <a:pt x="75895" y="234391"/>
                  <a:pt x="77788" y="248589"/>
                </a:cubicBezTo>
                <a:cubicBezTo>
                  <a:pt x="79769" y="263537"/>
                  <a:pt x="86754" y="277101"/>
                  <a:pt x="97650" y="287375"/>
                </a:cubicBezTo>
                <a:lnTo>
                  <a:pt x="97904" y="287616"/>
                </a:lnTo>
                <a:lnTo>
                  <a:pt x="97917" y="287947"/>
                </a:lnTo>
                <a:cubicBezTo>
                  <a:pt x="98108" y="290956"/>
                  <a:pt x="98196" y="293941"/>
                  <a:pt x="98247" y="296671"/>
                </a:cubicBezTo>
                <a:cubicBezTo>
                  <a:pt x="98273" y="300278"/>
                  <a:pt x="98222" y="303377"/>
                  <a:pt x="98146" y="305384"/>
                </a:cubicBezTo>
                <a:lnTo>
                  <a:pt x="98146" y="305511"/>
                </a:lnTo>
                <a:lnTo>
                  <a:pt x="98082" y="305663"/>
                </a:lnTo>
                <a:cubicBezTo>
                  <a:pt x="97689" y="306666"/>
                  <a:pt x="97168" y="307365"/>
                  <a:pt x="96660" y="308063"/>
                </a:cubicBezTo>
                <a:cubicBezTo>
                  <a:pt x="96203" y="308660"/>
                  <a:pt x="95771" y="309257"/>
                  <a:pt x="95504" y="310006"/>
                </a:cubicBezTo>
                <a:cubicBezTo>
                  <a:pt x="93802" y="315048"/>
                  <a:pt x="91643" y="318922"/>
                  <a:pt x="89370" y="321894"/>
                </a:cubicBezTo>
                <a:cubicBezTo>
                  <a:pt x="87046" y="324916"/>
                  <a:pt x="84633" y="327037"/>
                  <a:pt x="82410" y="328549"/>
                </a:cubicBezTo>
                <a:lnTo>
                  <a:pt x="82347" y="328599"/>
                </a:lnTo>
                <a:lnTo>
                  <a:pt x="82258" y="328637"/>
                </a:lnTo>
                <a:cubicBezTo>
                  <a:pt x="81001" y="329171"/>
                  <a:pt x="79578" y="329653"/>
                  <a:pt x="78118" y="330123"/>
                </a:cubicBezTo>
                <a:cubicBezTo>
                  <a:pt x="75311" y="331012"/>
                  <a:pt x="72441" y="331939"/>
                  <a:pt x="70777" y="333552"/>
                </a:cubicBezTo>
                <a:cubicBezTo>
                  <a:pt x="69215" y="335076"/>
                  <a:pt x="68720" y="337540"/>
                  <a:pt x="68237" y="340042"/>
                </a:cubicBezTo>
                <a:cubicBezTo>
                  <a:pt x="68034" y="340944"/>
                  <a:pt x="67869" y="341871"/>
                  <a:pt x="67615" y="342811"/>
                </a:cubicBezTo>
                <a:lnTo>
                  <a:pt x="67577" y="342950"/>
                </a:lnTo>
                <a:lnTo>
                  <a:pt x="67488" y="343065"/>
                </a:lnTo>
                <a:cubicBezTo>
                  <a:pt x="66497" y="344538"/>
                  <a:pt x="65926" y="346252"/>
                  <a:pt x="65710" y="348005"/>
                </a:cubicBezTo>
                <a:cubicBezTo>
                  <a:pt x="65494" y="349897"/>
                  <a:pt x="65710" y="351828"/>
                  <a:pt x="66294" y="353593"/>
                </a:cubicBezTo>
                <a:lnTo>
                  <a:pt x="66358" y="353758"/>
                </a:lnTo>
                <a:lnTo>
                  <a:pt x="66332" y="353949"/>
                </a:lnTo>
                <a:cubicBezTo>
                  <a:pt x="64897" y="366534"/>
                  <a:pt x="62611" y="376377"/>
                  <a:pt x="59360" y="384403"/>
                </a:cubicBezTo>
                <a:cubicBezTo>
                  <a:pt x="56096" y="392468"/>
                  <a:pt x="51854" y="398678"/>
                  <a:pt x="46584" y="403948"/>
                </a:cubicBezTo>
                <a:cubicBezTo>
                  <a:pt x="44196" y="406323"/>
                  <a:pt x="42520" y="408368"/>
                  <a:pt x="41618" y="410413"/>
                </a:cubicBezTo>
                <a:cubicBezTo>
                  <a:pt x="40881" y="412102"/>
                  <a:pt x="40666" y="413804"/>
                  <a:pt x="40970" y="415772"/>
                </a:cubicBezTo>
                <a:lnTo>
                  <a:pt x="41923" y="415213"/>
                </a:lnTo>
                <a:lnTo>
                  <a:pt x="42837" y="414642"/>
                </a:lnTo>
                <a:lnTo>
                  <a:pt x="43155" y="415696"/>
                </a:lnTo>
                <a:lnTo>
                  <a:pt x="43650" y="417385"/>
                </a:lnTo>
                <a:lnTo>
                  <a:pt x="45149" y="415518"/>
                </a:lnTo>
                <a:lnTo>
                  <a:pt x="45428" y="415162"/>
                </a:lnTo>
                <a:cubicBezTo>
                  <a:pt x="45542" y="414693"/>
                  <a:pt x="45707" y="414261"/>
                  <a:pt x="45911" y="413867"/>
                </a:cubicBezTo>
                <a:cubicBezTo>
                  <a:pt x="46368" y="413080"/>
                  <a:pt x="46863" y="412673"/>
                  <a:pt x="47739" y="412076"/>
                </a:cubicBezTo>
                <a:cubicBezTo>
                  <a:pt x="48730" y="411391"/>
                  <a:pt x="49530" y="412153"/>
                  <a:pt x="48019" y="413194"/>
                </a:cubicBezTo>
                <a:cubicBezTo>
                  <a:pt x="47269" y="413715"/>
                  <a:pt x="47117" y="413677"/>
                  <a:pt x="46749" y="414337"/>
                </a:cubicBezTo>
                <a:cubicBezTo>
                  <a:pt x="46584" y="414642"/>
                  <a:pt x="46457" y="414985"/>
                  <a:pt x="46368" y="415353"/>
                </a:cubicBezTo>
                <a:lnTo>
                  <a:pt x="46520" y="415569"/>
                </a:lnTo>
                <a:lnTo>
                  <a:pt x="47511" y="417118"/>
                </a:lnTo>
                <a:cubicBezTo>
                  <a:pt x="47701" y="416915"/>
                  <a:pt x="47879" y="416699"/>
                  <a:pt x="48070" y="416445"/>
                </a:cubicBezTo>
                <a:cubicBezTo>
                  <a:pt x="48628" y="415709"/>
                  <a:pt x="48971" y="415505"/>
                  <a:pt x="49492" y="414261"/>
                </a:cubicBezTo>
                <a:cubicBezTo>
                  <a:pt x="50140" y="412622"/>
                  <a:pt x="50914" y="413029"/>
                  <a:pt x="50571" y="413867"/>
                </a:cubicBezTo>
                <a:cubicBezTo>
                  <a:pt x="50025" y="415201"/>
                  <a:pt x="49428" y="416217"/>
                  <a:pt x="48832" y="417017"/>
                </a:cubicBezTo>
                <a:cubicBezTo>
                  <a:pt x="48578" y="417372"/>
                  <a:pt x="48311" y="417652"/>
                  <a:pt x="48057" y="417944"/>
                </a:cubicBezTo>
                <a:lnTo>
                  <a:pt x="48146" y="418058"/>
                </a:lnTo>
                <a:lnTo>
                  <a:pt x="48235" y="418223"/>
                </a:lnTo>
                <a:lnTo>
                  <a:pt x="48260" y="418414"/>
                </a:lnTo>
                <a:cubicBezTo>
                  <a:pt x="49098" y="424243"/>
                  <a:pt x="46507" y="427367"/>
                  <a:pt x="43726" y="430707"/>
                </a:cubicBezTo>
                <a:cubicBezTo>
                  <a:pt x="43218" y="431317"/>
                  <a:pt x="43536" y="430961"/>
                  <a:pt x="43320" y="431190"/>
                </a:cubicBezTo>
                <a:cubicBezTo>
                  <a:pt x="43231" y="431304"/>
                  <a:pt x="43155" y="431419"/>
                  <a:pt x="43104" y="431507"/>
                </a:cubicBezTo>
                <a:cubicBezTo>
                  <a:pt x="42824" y="431952"/>
                  <a:pt x="42799" y="432346"/>
                  <a:pt x="42888" y="432650"/>
                </a:cubicBezTo>
                <a:lnTo>
                  <a:pt x="42888" y="432663"/>
                </a:lnTo>
                <a:cubicBezTo>
                  <a:pt x="46584" y="431266"/>
                  <a:pt x="50660" y="430606"/>
                  <a:pt x="54750" y="430644"/>
                </a:cubicBezTo>
                <a:cubicBezTo>
                  <a:pt x="58509" y="430656"/>
                  <a:pt x="62281" y="431253"/>
                  <a:pt x="65748" y="432346"/>
                </a:cubicBezTo>
                <a:cubicBezTo>
                  <a:pt x="65570" y="432053"/>
                  <a:pt x="65367" y="431812"/>
                  <a:pt x="65164" y="431533"/>
                </a:cubicBezTo>
                <a:cubicBezTo>
                  <a:pt x="65049" y="431368"/>
                  <a:pt x="64910" y="431177"/>
                  <a:pt x="64808" y="431050"/>
                </a:cubicBezTo>
                <a:lnTo>
                  <a:pt x="64732" y="430923"/>
                </a:lnTo>
                <a:lnTo>
                  <a:pt x="64681" y="430796"/>
                </a:lnTo>
                <a:cubicBezTo>
                  <a:pt x="64376" y="429780"/>
                  <a:pt x="64148" y="428790"/>
                  <a:pt x="64110" y="427812"/>
                </a:cubicBezTo>
                <a:cubicBezTo>
                  <a:pt x="64084" y="426770"/>
                  <a:pt x="64313" y="425780"/>
                  <a:pt x="65011" y="424878"/>
                </a:cubicBezTo>
                <a:cubicBezTo>
                  <a:pt x="66561" y="422528"/>
                  <a:pt x="65862" y="420192"/>
                  <a:pt x="65151" y="417703"/>
                </a:cubicBezTo>
                <a:lnTo>
                  <a:pt x="65100" y="417499"/>
                </a:lnTo>
                <a:cubicBezTo>
                  <a:pt x="64173" y="412876"/>
                  <a:pt x="64757" y="408685"/>
                  <a:pt x="65303" y="404507"/>
                </a:cubicBezTo>
                <a:cubicBezTo>
                  <a:pt x="65469" y="403478"/>
                  <a:pt x="65608" y="402450"/>
                  <a:pt x="65748" y="401370"/>
                </a:cubicBezTo>
                <a:lnTo>
                  <a:pt x="65761" y="401205"/>
                </a:lnTo>
                <a:lnTo>
                  <a:pt x="65824" y="401065"/>
                </a:lnTo>
                <a:cubicBezTo>
                  <a:pt x="67285" y="398386"/>
                  <a:pt x="68580" y="395236"/>
                  <a:pt x="69863" y="392150"/>
                </a:cubicBezTo>
                <a:cubicBezTo>
                  <a:pt x="72136" y="386689"/>
                  <a:pt x="74321" y="381368"/>
                  <a:pt x="77394" y="378434"/>
                </a:cubicBezTo>
                <a:cubicBezTo>
                  <a:pt x="79032" y="375983"/>
                  <a:pt x="80404" y="373468"/>
                  <a:pt x="81547" y="370903"/>
                </a:cubicBezTo>
                <a:cubicBezTo>
                  <a:pt x="82664" y="368312"/>
                  <a:pt x="83541" y="365683"/>
                  <a:pt x="84150" y="362991"/>
                </a:cubicBezTo>
                <a:lnTo>
                  <a:pt x="84201" y="362712"/>
                </a:lnTo>
                <a:lnTo>
                  <a:pt x="84417" y="362521"/>
                </a:lnTo>
                <a:lnTo>
                  <a:pt x="100838" y="348678"/>
                </a:lnTo>
                <a:lnTo>
                  <a:pt x="114643" y="334848"/>
                </a:lnTo>
                <a:lnTo>
                  <a:pt x="114707" y="334784"/>
                </a:lnTo>
                <a:cubicBezTo>
                  <a:pt x="116713" y="333209"/>
                  <a:pt x="119190" y="331635"/>
                  <a:pt x="121984" y="330047"/>
                </a:cubicBezTo>
                <a:cubicBezTo>
                  <a:pt x="124752" y="328485"/>
                  <a:pt x="127838" y="326923"/>
                  <a:pt x="131102" y="325361"/>
                </a:cubicBezTo>
                <a:cubicBezTo>
                  <a:pt x="133096" y="324192"/>
                  <a:pt x="135331" y="323100"/>
                  <a:pt x="137605" y="321970"/>
                </a:cubicBezTo>
                <a:cubicBezTo>
                  <a:pt x="148654" y="316483"/>
                  <a:pt x="152146" y="313613"/>
                  <a:pt x="157366" y="302793"/>
                </a:cubicBezTo>
                <a:cubicBezTo>
                  <a:pt x="159017" y="299377"/>
                  <a:pt x="160325" y="296037"/>
                  <a:pt x="161531" y="292684"/>
                </a:cubicBezTo>
                <a:cubicBezTo>
                  <a:pt x="162459" y="290106"/>
                  <a:pt x="163652" y="287731"/>
                  <a:pt x="164846" y="285356"/>
                </a:cubicBezTo>
                <a:cubicBezTo>
                  <a:pt x="167030" y="281063"/>
                  <a:pt x="169202" y="276745"/>
                  <a:pt x="169723" y="271233"/>
                </a:cubicBezTo>
                <a:cubicBezTo>
                  <a:pt x="169748" y="270916"/>
                  <a:pt x="169786" y="270624"/>
                  <a:pt x="170396" y="270675"/>
                </a:cubicBezTo>
                <a:cubicBezTo>
                  <a:pt x="170980" y="270738"/>
                  <a:pt x="170968" y="271043"/>
                  <a:pt x="170929" y="271335"/>
                </a:cubicBezTo>
                <a:cubicBezTo>
                  <a:pt x="170574" y="275081"/>
                  <a:pt x="169520" y="278244"/>
                  <a:pt x="168199" y="281228"/>
                </a:cubicBezTo>
                <a:cubicBezTo>
                  <a:pt x="172758" y="280136"/>
                  <a:pt x="177737" y="282270"/>
                  <a:pt x="183413" y="284733"/>
                </a:cubicBezTo>
                <a:cubicBezTo>
                  <a:pt x="185941" y="285813"/>
                  <a:pt x="188582" y="286956"/>
                  <a:pt x="191402" y="287896"/>
                </a:cubicBezTo>
                <a:cubicBezTo>
                  <a:pt x="194132" y="288823"/>
                  <a:pt x="197117" y="289420"/>
                  <a:pt x="199911" y="289966"/>
                </a:cubicBezTo>
                <a:cubicBezTo>
                  <a:pt x="201155" y="290220"/>
                  <a:pt x="202362" y="290461"/>
                  <a:pt x="203505" y="290728"/>
                </a:cubicBezTo>
                <a:cubicBezTo>
                  <a:pt x="205981" y="291020"/>
                  <a:pt x="208547" y="291376"/>
                  <a:pt x="211150" y="291744"/>
                </a:cubicBezTo>
                <a:cubicBezTo>
                  <a:pt x="214427" y="292201"/>
                  <a:pt x="217703" y="292658"/>
                  <a:pt x="220866" y="292989"/>
                </a:cubicBezTo>
                <a:cubicBezTo>
                  <a:pt x="219723" y="291249"/>
                  <a:pt x="218402" y="289458"/>
                  <a:pt x="216916" y="287578"/>
                </a:cubicBezTo>
                <a:cubicBezTo>
                  <a:pt x="214528" y="284518"/>
                  <a:pt x="213119" y="280047"/>
                  <a:pt x="212243" y="274675"/>
                </a:cubicBezTo>
                <a:cubicBezTo>
                  <a:pt x="211442" y="269874"/>
                  <a:pt x="211074" y="264350"/>
                  <a:pt x="210757" y="258444"/>
                </a:cubicBezTo>
                <a:cubicBezTo>
                  <a:pt x="206413" y="258076"/>
                  <a:pt x="201333" y="257962"/>
                  <a:pt x="195402" y="259880"/>
                </a:cubicBezTo>
                <a:cubicBezTo>
                  <a:pt x="192342" y="259448"/>
                  <a:pt x="189522" y="258838"/>
                  <a:pt x="186779" y="258102"/>
                </a:cubicBezTo>
                <a:moveTo>
                  <a:pt x="256337" y="319646"/>
                </a:moveTo>
                <a:lnTo>
                  <a:pt x="256439" y="319646"/>
                </a:lnTo>
                <a:cubicBezTo>
                  <a:pt x="257899" y="319912"/>
                  <a:pt x="259360" y="320332"/>
                  <a:pt x="260820" y="320738"/>
                </a:cubicBezTo>
                <a:cubicBezTo>
                  <a:pt x="262344" y="321183"/>
                  <a:pt x="263868" y="321614"/>
                  <a:pt x="265430" y="321894"/>
                </a:cubicBezTo>
                <a:cubicBezTo>
                  <a:pt x="266751" y="322135"/>
                  <a:pt x="267996" y="322021"/>
                  <a:pt x="269291" y="321894"/>
                </a:cubicBezTo>
                <a:cubicBezTo>
                  <a:pt x="270510" y="321805"/>
                  <a:pt x="271729" y="321678"/>
                  <a:pt x="272910" y="321868"/>
                </a:cubicBezTo>
                <a:lnTo>
                  <a:pt x="273012" y="321881"/>
                </a:lnTo>
                <a:lnTo>
                  <a:pt x="273088" y="321881"/>
                </a:lnTo>
                <a:cubicBezTo>
                  <a:pt x="276085" y="321754"/>
                  <a:pt x="277063" y="322643"/>
                  <a:pt x="275997" y="324523"/>
                </a:cubicBezTo>
                <a:cubicBezTo>
                  <a:pt x="275298" y="324815"/>
                  <a:pt x="274498" y="325081"/>
                  <a:pt x="273698" y="325361"/>
                </a:cubicBezTo>
                <a:cubicBezTo>
                  <a:pt x="272364" y="325818"/>
                  <a:pt x="270955" y="326301"/>
                  <a:pt x="269545" y="326986"/>
                </a:cubicBezTo>
                <a:cubicBezTo>
                  <a:pt x="267526" y="327710"/>
                  <a:pt x="265659" y="328040"/>
                  <a:pt x="263855" y="328371"/>
                </a:cubicBezTo>
                <a:cubicBezTo>
                  <a:pt x="263157" y="328498"/>
                  <a:pt x="262458" y="328625"/>
                  <a:pt x="261760" y="328764"/>
                </a:cubicBezTo>
                <a:cubicBezTo>
                  <a:pt x="261125" y="328891"/>
                  <a:pt x="260490" y="329018"/>
                  <a:pt x="259880" y="329145"/>
                </a:cubicBezTo>
                <a:close/>
                <a:moveTo>
                  <a:pt x="254254" y="317779"/>
                </a:moveTo>
                <a:lnTo>
                  <a:pt x="258572" y="329374"/>
                </a:lnTo>
                <a:cubicBezTo>
                  <a:pt x="258445" y="329399"/>
                  <a:pt x="258331" y="329412"/>
                  <a:pt x="258204" y="329450"/>
                </a:cubicBezTo>
                <a:lnTo>
                  <a:pt x="258204" y="329425"/>
                </a:lnTo>
                <a:cubicBezTo>
                  <a:pt x="256858" y="329653"/>
                  <a:pt x="255626" y="329819"/>
                  <a:pt x="254457" y="329869"/>
                </a:cubicBezTo>
                <a:cubicBezTo>
                  <a:pt x="252679" y="329831"/>
                  <a:pt x="250889" y="329463"/>
                  <a:pt x="249060" y="328930"/>
                </a:cubicBezTo>
                <a:cubicBezTo>
                  <a:pt x="249479" y="324142"/>
                  <a:pt x="249962" y="319303"/>
                  <a:pt x="250381" y="314553"/>
                </a:cubicBezTo>
                <a:lnTo>
                  <a:pt x="252197" y="314337"/>
                </a:lnTo>
                <a:lnTo>
                  <a:pt x="252959" y="314274"/>
                </a:lnTo>
                <a:close/>
                <a:moveTo>
                  <a:pt x="199657" y="221805"/>
                </a:moveTo>
                <a:lnTo>
                  <a:pt x="199517" y="221894"/>
                </a:lnTo>
                <a:cubicBezTo>
                  <a:pt x="195923" y="214731"/>
                  <a:pt x="192532" y="207594"/>
                  <a:pt x="189421" y="200456"/>
                </a:cubicBezTo>
                <a:cubicBezTo>
                  <a:pt x="179629" y="177939"/>
                  <a:pt x="179210" y="182486"/>
                  <a:pt x="199657" y="174866"/>
                </a:cubicBezTo>
                <a:cubicBezTo>
                  <a:pt x="204013" y="173227"/>
                  <a:pt x="204826" y="172923"/>
                  <a:pt x="209499" y="170497"/>
                </a:cubicBezTo>
                <a:cubicBezTo>
                  <a:pt x="209614" y="170560"/>
                  <a:pt x="209728" y="170637"/>
                  <a:pt x="209842" y="170713"/>
                </a:cubicBezTo>
                <a:cubicBezTo>
                  <a:pt x="210655" y="171246"/>
                  <a:pt x="211480" y="171780"/>
                  <a:pt x="212522" y="172338"/>
                </a:cubicBezTo>
                <a:cubicBezTo>
                  <a:pt x="212814" y="172504"/>
                  <a:pt x="213233" y="172351"/>
                  <a:pt x="213373" y="172034"/>
                </a:cubicBezTo>
                <a:cubicBezTo>
                  <a:pt x="213563" y="171526"/>
                  <a:pt x="213906" y="171030"/>
                  <a:pt x="214262" y="170497"/>
                </a:cubicBezTo>
                <a:cubicBezTo>
                  <a:pt x="214757" y="169773"/>
                  <a:pt x="215278" y="169011"/>
                  <a:pt x="215570" y="168097"/>
                </a:cubicBezTo>
                <a:cubicBezTo>
                  <a:pt x="215964" y="169354"/>
                  <a:pt x="216281" y="170357"/>
                  <a:pt x="216624" y="171386"/>
                </a:cubicBezTo>
                <a:cubicBezTo>
                  <a:pt x="219609" y="180911"/>
                  <a:pt x="221933" y="188328"/>
                  <a:pt x="224460" y="198920"/>
                </a:cubicBezTo>
                <a:cubicBezTo>
                  <a:pt x="225565" y="203606"/>
                  <a:pt x="226073" y="208203"/>
                  <a:pt x="226365" y="212445"/>
                </a:cubicBezTo>
                <a:cubicBezTo>
                  <a:pt x="226454" y="213626"/>
                  <a:pt x="226543" y="214769"/>
                  <a:pt x="226619" y="215900"/>
                </a:cubicBezTo>
                <a:lnTo>
                  <a:pt x="226619" y="215988"/>
                </a:lnTo>
                <a:lnTo>
                  <a:pt x="226619" y="216014"/>
                </a:lnTo>
                <a:lnTo>
                  <a:pt x="226619" y="216408"/>
                </a:lnTo>
                <a:cubicBezTo>
                  <a:pt x="226619" y="216446"/>
                  <a:pt x="226619" y="216458"/>
                  <a:pt x="226644" y="216496"/>
                </a:cubicBezTo>
                <a:lnTo>
                  <a:pt x="226644" y="216509"/>
                </a:lnTo>
                <a:lnTo>
                  <a:pt x="226644" y="216661"/>
                </a:lnTo>
                <a:cubicBezTo>
                  <a:pt x="226644" y="216687"/>
                  <a:pt x="226670" y="216750"/>
                  <a:pt x="226644" y="216750"/>
                </a:cubicBezTo>
                <a:cubicBezTo>
                  <a:pt x="225362" y="216585"/>
                  <a:pt x="229857" y="241604"/>
                  <a:pt x="230467" y="247611"/>
                </a:cubicBezTo>
                <a:lnTo>
                  <a:pt x="230467" y="247624"/>
                </a:lnTo>
                <a:lnTo>
                  <a:pt x="230467" y="247688"/>
                </a:lnTo>
                <a:cubicBezTo>
                  <a:pt x="230543" y="248323"/>
                  <a:pt x="230607" y="248983"/>
                  <a:pt x="230645" y="249631"/>
                </a:cubicBezTo>
                <a:cubicBezTo>
                  <a:pt x="230873" y="252984"/>
                  <a:pt x="230823" y="256489"/>
                  <a:pt x="230594" y="260057"/>
                </a:cubicBezTo>
                <a:lnTo>
                  <a:pt x="230569" y="260184"/>
                </a:lnTo>
                <a:lnTo>
                  <a:pt x="230607" y="260311"/>
                </a:lnTo>
                <a:cubicBezTo>
                  <a:pt x="232296" y="267169"/>
                  <a:pt x="233464" y="274218"/>
                  <a:pt x="234607" y="281241"/>
                </a:cubicBezTo>
                <a:cubicBezTo>
                  <a:pt x="235191" y="284937"/>
                  <a:pt x="235788" y="288607"/>
                  <a:pt x="236474" y="292265"/>
                </a:cubicBezTo>
                <a:cubicBezTo>
                  <a:pt x="236500" y="292277"/>
                  <a:pt x="236500" y="292290"/>
                  <a:pt x="236500" y="292328"/>
                </a:cubicBezTo>
                <a:lnTo>
                  <a:pt x="236500" y="292379"/>
                </a:lnTo>
                <a:cubicBezTo>
                  <a:pt x="236614" y="292976"/>
                  <a:pt x="236728" y="293547"/>
                  <a:pt x="236842" y="294144"/>
                </a:cubicBezTo>
                <a:lnTo>
                  <a:pt x="236842" y="294195"/>
                </a:lnTo>
                <a:cubicBezTo>
                  <a:pt x="236842" y="294220"/>
                  <a:pt x="236855" y="294246"/>
                  <a:pt x="236855" y="294271"/>
                </a:cubicBezTo>
                <a:lnTo>
                  <a:pt x="236855" y="294284"/>
                </a:lnTo>
                <a:cubicBezTo>
                  <a:pt x="236906" y="294538"/>
                  <a:pt x="236957" y="294767"/>
                  <a:pt x="237020" y="295021"/>
                </a:cubicBezTo>
                <a:lnTo>
                  <a:pt x="237020" y="295033"/>
                </a:lnTo>
                <a:cubicBezTo>
                  <a:pt x="237058" y="295287"/>
                  <a:pt x="237109" y="295541"/>
                  <a:pt x="237173" y="295783"/>
                </a:cubicBezTo>
                <a:lnTo>
                  <a:pt x="237173" y="295833"/>
                </a:lnTo>
                <a:cubicBezTo>
                  <a:pt x="237185" y="295884"/>
                  <a:pt x="237211" y="295922"/>
                  <a:pt x="237211" y="295986"/>
                </a:cubicBezTo>
                <a:cubicBezTo>
                  <a:pt x="237211" y="295998"/>
                  <a:pt x="237223" y="296011"/>
                  <a:pt x="237223" y="296037"/>
                </a:cubicBezTo>
                <a:lnTo>
                  <a:pt x="237223" y="296049"/>
                </a:lnTo>
                <a:cubicBezTo>
                  <a:pt x="237223" y="296062"/>
                  <a:pt x="237236" y="296087"/>
                  <a:pt x="237236" y="296100"/>
                </a:cubicBezTo>
                <a:lnTo>
                  <a:pt x="237236" y="296176"/>
                </a:lnTo>
                <a:cubicBezTo>
                  <a:pt x="237249" y="296189"/>
                  <a:pt x="237249" y="296202"/>
                  <a:pt x="237249" y="296240"/>
                </a:cubicBezTo>
                <a:cubicBezTo>
                  <a:pt x="237249" y="296252"/>
                  <a:pt x="237274" y="296265"/>
                  <a:pt x="237274" y="296278"/>
                </a:cubicBezTo>
                <a:cubicBezTo>
                  <a:pt x="237681" y="298234"/>
                  <a:pt x="238214" y="300062"/>
                  <a:pt x="238747" y="301878"/>
                </a:cubicBezTo>
                <a:cubicBezTo>
                  <a:pt x="239306" y="303783"/>
                  <a:pt x="239890" y="305689"/>
                  <a:pt x="240271" y="307682"/>
                </a:cubicBezTo>
                <a:cubicBezTo>
                  <a:pt x="240335" y="308076"/>
                  <a:pt x="240284" y="308470"/>
                  <a:pt x="240233" y="308889"/>
                </a:cubicBezTo>
                <a:cubicBezTo>
                  <a:pt x="240157" y="309422"/>
                  <a:pt x="240094" y="309956"/>
                  <a:pt x="240208" y="310616"/>
                </a:cubicBezTo>
                <a:cubicBezTo>
                  <a:pt x="240233" y="310718"/>
                  <a:pt x="240271" y="310832"/>
                  <a:pt x="240284" y="310959"/>
                </a:cubicBezTo>
                <a:cubicBezTo>
                  <a:pt x="240373" y="310997"/>
                  <a:pt x="245745" y="315671"/>
                  <a:pt x="245834" y="315721"/>
                </a:cubicBezTo>
                <a:cubicBezTo>
                  <a:pt x="246799" y="316496"/>
                  <a:pt x="247764" y="317144"/>
                  <a:pt x="248768" y="317703"/>
                </a:cubicBezTo>
                <a:lnTo>
                  <a:pt x="247777" y="328523"/>
                </a:lnTo>
                <a:cubicBezTo>
                  <a:pt x="247485" y="328434"/>
                  <a:pt x="247218" y="328333"/>
                  <a:pt x="246926" y="328231"/>
                </a:cubicBezTo>
                <a:cubicBezTo>
                  <a:pt x="244069" y="328790"/>
                  <a:pt x="241389" y="329831"/>
                  <a:pt x="238697" y="331139"/>
                </a:cubicBezTo>
                <a:cubicBezTo>
                  <a:pt x="234366" y="332270"/>
                  <a:pt x="231928" y="332257"/>
                  <a:pt x="230454" y="330250"/>
                </a:cubicBezTo>
                <a:cubicBezTo>
                  <a:pt x="227737" y="327278"/>
                  <a:pt x="228727" y="323418"/>
                  <a:pt x="229222" y="319684"/>
                </a:cubicBezTo>
                <a:cubicBezTo>
                  <a:pt x="229807" y="306908"/>
                  <a:pt x="229006" y="315480"/>
                  <a:pt x="227597" y="301383"/>
                </a:cubicBezTo>
                <a:cubicBezTo>
                  <a:pt x="225057" y="295313"/>
                  <a:pt x="221768" y="290703"/>
                  <a:pt x="218250" y="286537"/>
                </a:cubicBezTo>
                <a:cubicBezTo>
                  <a:pt x="216053" y="283705"/>
                  <a:pt x="214732" y="279514"/>
                  <a:pt x="213894" y="274408"/>
                </a:cubicBezTo>
                <a:lnTo>
                  <a:pt x="211442" y="252310"/>
                </a:lnTo>
                <a:cubicBezTo>
                  <a:pt x="210452" y="248081"/>
                  <a:pt x="209372" y="243509"/>
                  <a:pt x="209855" y="239699"/>
                </a:cubicBezTo>
                <a:lnTo>
                  <a:pt x="209906" y="239344"/>
                </a:lnTo>
                <a:lnTo>
                  <a:pt x="209703" y="239052"/>
                </a:lnTo>
                <a:cubicBezTo>
                  <a:pt x="205791" y="234111"/>
                  <a:pt x="202375" y="227457"/>
                  <a:pt x="199657" y="221805"/>
                </a:cubicBezTo>
                <a:moveTo>
                  <a:pt x="307111" y="190347"/>
                </a:moveTo>
                <a:cubicBezTo>
                  <a:pt x="307188" y="190779"/>
                  <a:pt x="307277" y="191173"/>
                  <a:pt x="306451" y="191350"/>
                </a:cubicBezTo>
                <a:cubicBezTo>
                  <a:pt x="305626" y="191516"/>
                  <a:pt x="305537" y="191122"/>
                  <a:pt x="305460" y="190690"/>
                </a:cubicBezTo>
                <a:cubicBezTo>
                  <a:pt x="304864" y="187807"/>
                  <a:pt x="303873" y="184988"/>
                  <a:pt x="302882" y="182143"/>
                </a:cubicBezTo>
                <a:cubicBezTo>
                  <a:pt x="301549" y="178308"/>
                  <a:pt x="300203" y="174459"/>
                  <a:pt x="299707" y="170218"/>
                </a:cubicBezTo>
                <a:cubicBezTo>
                  <a:pt x="299657" y="169786"/>
                  <a:pt x="299593" y="169367"/>
                  <a:pt x="300444" y="169265"/>
                </a:cubicBezTo>
                <a:cubicBezTo>
                  <a:pt x="301269" y="169176"/>
                  <a:pt x="301308" y="169595"/>
                  <a:pt x="301358" y="170002"/>
                </a:cubicBezTo>
                <a:cubicBezTo>
                  <a:pt x="301854" y="174078"/>
                  <a:pt x="303162" y="177863"/>
                  <a:pt x="304483" y="181584"/>
                </a:cubicBezTo>
                <a:cubicBezTo>
                  <a:pt x="305486" y="184480"/>
                  <a:pt x="306489" y="187363"/>
                  <a:pt x="307111" y="190347"/>
                </a:cubicBezTo>
                <a:moveTo>
                  <a:pt x="307340" y="115062"/>
                </a:moveTo>
                <a:cubicBezTo>
                  <a:pt x="307531" y="114668"/>
                  <a:pt x="307708" y="114287"/>
                  <a:pt x="308470" y="114655"/>
                </a:cubicBezTo>
                <a:cubicBezTo>
                  <a:pt x="309232" y="115023"/>
                  <a:pt x="309067" y="115392"/>
                  <a:pt x="308877" y="115785"/>
                </a:cubicBezTo>
                <a:cubicBezTo>
                  <a:pt x="306972" y="119761"/>
                  <a:pt x="305664" y="123837"/>
                  <a:pt x="304889" y="128003"/>
                </a:cubicBezTo>
                <a:cubicBezTo>
                  <a:pt x="304102" y="132168"/>
                  <a:pt x="303848" y="136423"/>
                  <a:pt x="303987" y="140779"/>
                </a:cubicBezTo>
                <a:cubicBezTo>
                  <a:pt x="304000" y="141198"/>
                  <a:pt x="304025" y="141617"/>
                  <a:pt x="303162" y="141655"/>
                </a:cubicBezTo>
                <a:cubicBezTo>
                  <a:pt x="302324" y="141668"/>
                  <a:pt x="302311" y="141249"/>
                  <a:pt x="302311" y="140830"/>
                </a:cubicBezTo>
                <a:cubicBezTo>
                  <a:pt x="302133" y="136372"/>
                  <a:pt x="302413" y="132003"/>
                  <a:pt x="303238" y="127685"/>
                </a:cubicBezTo>
                <a:cubicBezTo>
                  <a:pt x="304038" y="123380"/>
                  <a:pt x="305372" y="119164"/>
                  <a:pt x="307340" y="115062"/>
                </a:cubicBezTo>
                <a:moveTo>
                  <a:pt x="45136" y="410057"/>
                </a:moveTo>
                <a:cubicBezTo>
                  <a:pt x="45568" y="410286"/>
                  <a:pt x="45466" y="410502"/>
                  <a:pt x="45364" y="410705"/>
                </a:cubicBezTo>
                <a:cubicBezTo>
                  <a:pt x="45187" y="411048"/>
                  <a:pt x="45022" y="411429"/>
                  <a:pt x="44945" y="411886"/>
                </a:cubicBezTo>
                <a:cubicBezTo>
                  <a:pt x="44857" y="412330"/>
                  <a:pt x="44831" y="412902"/>
                  <a:pt x="44958" y="413639"/>
                </a:cubicBezTo>
                <a:cubicBezTo>
                  <a:pt x="44996" y="413867"/>
                  <a:pt x="45022" y="414108"/>
                  <a:pt x="44552" y="414172"/>
                </a:cubicBezTo>
                <a:cubicBezTo>
                  <a:pt x="44069" y="414235"/>
                  <a:pt x="44031" y="414007"/>
                  <a:pt x="44006" y="413765"/>
                </a:cubicBezTo>
                <a:cubicBezTo>
                  <a:pt x="43879" y="412927"/>
                  <a:pt x="43917" y="412267"/>
                  <a:pt x="44018" y="411721"/>
                </a:cubicBezTo>
                <a:cubicBezTo>
                  <a:pt x="44145" y="411429"/>
                  <a:pt x="44387" y="409956"/>
                  <a:pt x="45136" y="410057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Freeform 761"/>
          <p:cNvSpPr/>
          <p:nvPr/>
        </p:nvSpPr>
        <p:spPr>
          <a:xfrm rot="0" flipH="0" flipV="0">
            <a:off x="2770003" y="2651304"/>
            <a:ext cx="385343" cy="463892"/>
          </a:xfrm>
          <a:custGeom>
            <a:pathLst>
              <a:path w="385343" h="463892">
                <a:moveTo>
                  <a:pt x="357657" y="63881"/>
                </a:moveTo>
                <a:lnTo>
                  <a:pt x="357657" y="63869"/>
                </a:lnTo>
                <a:cubicBezTo>
                  <a:pt x="357682" y="63831"/>
                  <a:pt x="357657" y="63869"/>
                  <a:pt x="357645" y="63869"/>
                </a:cubicBezTo>
                <a:lnTo>
                  <a:pt x="357657" y="63881"/>
                </a:lnTo>
                <a:close/>
                <a:moveTo>
                  <a:pt x="380313" y="78828"/>
                </a:moveTo>
                <a:cubicBezTo>
                  <a:pt x="380288" y="78816"/>
                  <a:pt x="380542" y="78955"/>
                  <a:pt x="380351" y="78854"/>
                </a:cubicBezTo>
                <a:lnTo>
                  <a:pt x="380313" y="78828"/>
                </a:lnTo>
                <a:close/>
                <a:moveTo>
                  <a:pt x="44247" y="433984"/>
                </a:moveTo>
                <a:lnTo>
                  <a:pt x="43828" y="434682"/>
                </a:lnTo>
                <a:lnTo>
                  <a:pt x="40856" y="439585"/>
                </a:lnTo>
                <a:lnTo>
                  <a:pt x="38494" y="445985"/>
                </a:lnTo>
                <a:lnTo>
                  <a:pt x="70676" y="453326"/>
                </a:lnTo>
                <a:cubicBezTo>
                  <a:pt x="70676" y="452691"/>
                  <a:pt x="70701" y="452043"/>
                  <a:pt x="70739" y="451370"/>
                </a:cubicBezTo>
                <a:cubicBezTo>
                  <a:pt x="70828" y="449376"/>
                  <a:pt x="70930" y="447255"/>
                  <a:pt x="70155" y="445833"/>
                </a:cubicBezTo>
                <a:cubicBezTo>
                  <a:pt x="68669" y="443128"/>
                  <a:pt x="68021" y="440474"/>
                  <a:pt x="67374" y="437730"/>
                </a:cubicBezTo>
                <a:cubicBezTo>
                  <a:pt x="67094" y="436626"/>
                  <a:pt x="66840" y="435508"/>
                  <a:pt x="66510" y="434378"/>
                </a:cubicBezTo>
                <a:cubicBezTo>
                  <a:pt x="62891" y="433069"/>
                  <a:pt x="58826" y="432358"/>
                  <a:pt x="54750" y="432333"/>
                </a:cubicBezTo>
                <a:cubicBezTo>
                  <a:pt x="51130" y="432308"/>
                  <a:pt x="47523" y="432828"/>
                  <a:pt x="44247" y="433984"/>
                </a:cubicBezTo>
                <a:close/>
                <a:moveTo>
                  <a:pt x="229006" y="117449"/>
                </a:moveTo>
                <a:lnTo>
                  <a:pt x="230696" y="123075"/>
                </a:lnTo>
                <a:cubicBezTo>
                  <a:pt x="229553" y="123596"/>
                  <a:pt x="228270" y="124269"/>
                  <a:pt x="226975" y="125006"/>
                </a:cubicBezTo>
                <a:lnTo>
                  <a:pt x="227140" y="121945"/>
                </a:lnTo>
                <a:lnTo>
                  <a:pt x="223406" y="115671"/>
                </a:lnTo>
                <a:lnTo>
                  <a:pt x="223152" y="115811"/>
                </a:lnTo>
                <a:cubicBezTo>
                  <a:pt x="223380" y="114922"/>
                  <a:pt x="223507" y="113830"/>
                  <a:pt x="223482" y="112445"/>
                </a:cubicBezTo>
                <a:cubicBezTo>
                  <a:pt x="224714" y="111150"/>
                  <a:pt x="225831" y="109118"/>
                  <a:pt x="226098" y="106502"/>
                </a:cubicBezTo>
                <a:cubicBezTo>
                  <a:pt x="226314" y="104368"/>
                  <a:pt x="225997" y="101815"/>
                  <a:pt x="224714" y="98983"/>
                </a:cubicBezTo>
                <a:cubicBezTo>
                  <a:pt x="224714" y="98958"/>
                  <a:pt x="224701" y="98945"/>
                  <a:pt x="224701" y="98945"/>
                </a:cubicBezTo>
                <a:cubicBezTo>
                  <a:pt x="225133" y="98018"/>
                  <a:pt x="225425" y="96951"/>
                  <a:pt x="225565" y="95745"/>
                </a:cubicBezTo>
                <a:cubicBezTo>
                  <a:pt x="225717" y="94310"/>
                  <a:pt x="225692" y="92684"/>
                  <a:pt x="225463" y="90906"/>
                </a:cubicBezTo>
                <a:cubicBezTo>
                  <a:pt x="225019" y="87388"/>
                  <a:pt x="224295" y="83985"/>
                  <a:pt x="223393" y="80810"/>
                </a:cubicBezTo>
                <a:cubicBezTo>
                  <a:pt x="222479" y="77609"/>
                  <a:pt x="221374" y="73698"/>
                  <a:pt x="219685" y="70815"/>
                </a:cubicBezTo>
                <a:cubicBezTo>
                  <a:pt x="216167" y="70065"/>
                  <a:pt x="212611" y="69507"/>
                  <a:pt x="209042" y="69176"/>
                </a:cubicBezTo>
                <a:cubicBezTo>
                  <a:pt x="205575" y="68846"/>
                  <a:pt x="202108" y="68745"/>
                  <a:pt x="198615" y="68732"/>
                </a:cubicBezTo>
                <a:cubicBezTo>
                  <a:pt x="196266" y="64261"/>
                  <a:pt x="194564" y="58306"/>
                  <a:pt x="189471" y="51715"/>
                </a:cubicBezTo>
                <a:cubicBezTo>
                  <a:pt x="189128" y="51372"/>
                  <a:pt x="188887" y="50928"/>
                  <a:pt x="188709" y="50356"/>
                </a:cubicBezTo>
                <a:lnTo>
                  <a:pt x="188735" y="50394"/>
                </a:lnTo>
                <a:lnTo>
                  <a:pt x="189217" y="49619"/>
                </a:lnTo>
                <a:lnTo>
                  <a:pt x="194996" y="40234"/>
                </a:lnTo>
                <a:lnTo>
                  <a:pt x="195148" y="40006"/>
                </a:lnTo>
                <a:lnTo>
                  <a:pt x="195110" y="39713"/>
                </a:lnTo>
                <a:cubicBezTo>
                  <a:pt x="195072" y="39345"/>
                  <a:pt x="195059" y="38939"/>
                  <a:pt x="195097" y="38481"/>
                </a:cubicBezTo>
                <a:cubicBezTo>
                  <a:pt x="195123" y="38012"/>
                  <a:pt x="195174" y="37529"/>
                  <a:pt x="195263" y="37059"/>
                </a:cubicBezTo>
                <a:lnTo>
                  <a:pt x="195669" y="34811"/>
                </a:lnTo>
                <a:lnTo>
                  <a:pt x="193916" y="36246"/>
                </a:lnTo>
                <a:cubicBezTo>
                  <a:pt x="193650" y="36462"/>
                  <a:pt x="193320" y="36627"/>
                  <a:pt x="192989" y="36678"/>
                </a:cubicBezTo>
                <a:cubicBezTo>
                  <a:pt x="192812" y="36703"/>
                  <a:pt x="192646" y="36678"/>
                  <a:pt x="192494" y="36602"/>
                </a:cubicBezTo>
                <a:cubicBezTo>
                  <a:pt x="192329" y="36500"/>
                  <a:pt x="192177" y="36297"/>
                  <a:pt x="192088" y="35954"/>
                </a:cubicBezTo>
                <a:cubicBezTo>
                  <a:pt x="191859" y="35256"/>
                  <a:pt x="191821" y="34138"/>
                  <a:pt x="192126" y="32436"/>
                </a:cubicBezTo>
                <a:lnTo>
                  <a:pt x="192583" y="29795"/>
                </a:lnTo>
                <a:lnTo>
                  <a:pt x="190703" y="31700"/>
                </a:lnTo>
                <a:cubicBezTo>
                  <a:pt x="189751" y="32639"/>
                  <a:pt x="188913" y="33160"/>
                  <a:pt x="188201" y="33300"/>
                </a:cubicBezTo>
                <a:cubicBezTo>
                  <a:pt x="187744" y="33376"/>
                  <a:pt x="187363" y="33300"/>
                  <a:pt x="187058" y="33059"/>
                </a:cubicBezTo>
                <a:cubicBezTo>
                  <a:pt x="186677" y="32754"/>
                  <a:pt x="186385" y="32246"/>
                  <a:pt x="186157" y="31547"/>
                </a:cubicBezTo>
                <a:cubicBezTo>
                  <a:pt x="185572" y="29807"/>
                  <a:pt x="185572" y="27013"/>
                  <a:pt x="186360" y="23394"/>
                </a:cubicBezTo>
                <a:lnTo>
                  <a:pt x="186525" y="22632"/>
                </a:lnTo>
                <a:lnTo>
                  <a:pt x="185788" y="22416"/>
                </a:lnTo>
                <a:cubicBezTo>
                  <a:pt x="185014" y="22175"/>
                  <a:pt x="184404" y="21845"/>
                  <a:pt x="183998" y="21387"/>
                </a:cubicBezTo>
                <a:cubicBezTo>
                  <a:pt x="183668" y="21032"/>
                  <a:pt x="183439" y="20613"/>
                  <a:pt x="183350" y="20130"/>
                </a:cubicBezTo>
                <a:cubicBezTo>
                  <a:pt x="183261" y="19609"/>
                  <a:pt x="183299" y="18974"/>
                  <a:pt x="183502" y="18276"/>
                </a:cubicBezTo>
                <a:cubicBezTo>
                  <a:pt x="184036" y="16561"/>
                  <a:pt x="185484" y="14415"/>
                  <a:pt x="188189" y="11837"/>
                </a:cubicBezTo>
                <a:cubicBezTo>
                  <a:pt x="192723" y="8852"/>
                  <a:pt x="197282" y="6922"/>
                  <a:pt x="201422" y="5208"/>
                </a:cubicBezTo>
                <a:cubicBezTo>
                  <a:pt x="202375" y="4801"/>
                  <a:pt x="203314" y="4395"/>
                  <a:pt x="204140" y="4039"/>
                </a:cubicBezTo>
                <a:cubicBezTo>
                  <a:pt x="210807" y="1169"/>
                  <a:pt x="216903" y="0"/>
                  <a:pt x="222288" y="1042"/>
                </a:cubicBezTo>
                <a:cubicBezTo>
                  <a:pt x="227584" y="2083"/>
                  <a:pt x="232207" y="5347"/>
                  <a:pt x="236004" y="11278"/>
                </a:cubicBezTo>
                <a:cubicBezTo>
                  <a:pt x="236601" y="12523"/>
                  <a:pt x="237350" y="13272"/>
                  <a:pt x="238227" y="14110"/>
                </a:cubicBezTo>
                <a:cubicBezTo>
                  <a:pt x="238557" y="14428"/>
                  <a:pt x="238912" y="14783"/>
                  <a:pt x="239294" y="15190"/>
                </a:cubicBezTo>
                <a:cubicBezTo>
                  <a:pt x="239547" y="15495"/>
                  <a:pt x="239814" y="15901"/>
                  <a:pt x="240094" y="16333"/>
                </a:cubicBezTo>
                <a:cubicBezTo>
                  <a:pt x="240563" y="17057"/>
                  <a:pt x="241046" y="17844"/>
                  <a:pt x="241706" y="18377"/>
                </a:cubicBezTo>
                <a:cubicBezTo>
                  <a:pt x="243129" y="20333"/>
                  <a:pt x="243485" y="22606"/>
                  <a:pt x="243256" y="25070"/>
                </a:cubicBezTo>
                <a:cubicBezTo>
                  <a:pt x="243027" y="27674"/>
                  <a:pt x="242176" y="30455"/>
                  <a:pt x="241224" y="33262"/>
                </a:cubicBezTo>
                <a:cubicBezTo>
                  <a:pt x="239713" y="35992"/>
                  <a:pt x="239408" y="37631"/>
                  <a:pt x="239027" y="39828"/>
                </a:cubicBezTo>
                <a:cubicBezTo>
                  <a:pt x="238836" y="40971"/>
                  <a:pt x="238595" y="42291"/>
                  <a:pt x="238138" y="44031"/>
                </a:cubicBezTo>
                <a:cubicBezTo>
                  <a:pt x="237503" y="46419"/>
                  <a:pt x="236309" y="48337"/>
                  <a:pt x="234848" y="49746"/>
                </a:cubicBezTo>
                <a:cubicBezTo>
                  <a:pt x="233337" y="51220"/>
                  <a:pt x="231496" y="52197"/>
                  <a:pt x="229616" y="52667"/>
                </a:cubicBezTo>
                <a:cubicBezTo>
                  <a:pt x="227737" y="53150"/>
                  <a:pt x="225793" y="53150"/>
                  <a:pt x="224041" y="52680"/>
                </a:cubicBezTo>
                <a:cubicBezTo>
                  <a:pt x="222580" y="52286"/>
                  <a:pt x="221247" y="51550"/>
                  <a:pt x="220218" y="50496"/>
                </a:cubicBezTo>
                <a:lnTo>
                  <a:pt x="219062" y="49302"/>
                </a:lnTo>
                <a:lnTo>
                  <a:pt x="218770" y="50940"/>
                </a:lnTo>
                <a:cubicBezTo>
                  <a:pt x="218402" y="53086"/>
                  <a:pt x="216357" y="53734"/>
                  <a:pt x="214643" y="54280"/>
                </a:cubicBezTo>
                <a:cubicBezTo>
                  <a:pt x="212916" y="54839"/>
                  <a:pt x="211442" y="55309"/>
                  <a:pt x="211341" y="56922"/>
                </a:cubicBezTo>
                <a:cubicBezTo>
                  <a:pt x="211328" y="57265"/>
                  <a:pt x="211303" y="57392"/>
                  <a:pt x="211303" y="57481"/>
                </a:cubicBezTo>
                <a:cubicBezTo>
                  <a:pt x="211112" y="59144"/>
                  <a:pt x="210972" y="60287"/>
                  <a:pt x="213398" y="62650"/>
                </a:cubicBezTo>
                <a:lnTo>
                  <a:pt x="213462" y="62700"/>
                </a:lnTo>
                <a:cubicBezTo>
                  <a:pt x="215989" y="64681"/>
                  <a:pt x="218275" y="66674"/>
                  <a:pt x="220370" y="68643"/>
                </a:cubicBezTo>
                <a:cubicBezTo>
                  <a:pt x="225006" y="77635"/>
                  <a:pt x="229134" y="86766"/>
                  <a:pt x="228219" y="97294"/>
                </a:cubicBezTo>
                <a:cubicBezTo>
                  <a:pt x="229553" y="97040"/>
                  <a:pt x="233794" y="98691"/>
                  <a:pt x="235864" y="99669"/>
                </a:cubicBezTo>
                <a:cubicBezTo>
                  <a:pt x="235814" y="100075"/>
                  <a:pt x="235776" y="100457"/>
                  <a:pt x="235712" y="100863"/>
                </a:cubicBezTo>
                <a:cubicBezTo>
                  <a:pt x="235687" y="100850"/>
                  <a:pt x="235649" y="100850"/>
                  <a:pt x="235636" y="100825"/>
                </a:cubicBezTo>
                <a:cubicBezTo>
                  <a:pt x="234150" y="100050"/>
                  <a:pt x="230086" y="99542"/>
                  <a:pt x="227952" y="100215"/>
                </a:cubicBezTo>
                <a:cubicBezTo>
                  <a:pt x="229146" y="101117"/>
                  <a:pt x="230924" y="101676"/>
                  <a:pt x="232486" y="102146"/>
                </a:cubicBezTo>
                <a:cubicBezTo>
                  <a:pt x="226301" y="104762"/>
                  <a:pt x="226797" y="108445"/>
                  <a:pt x="226924" y="111556"/>
                </a:cubicBezTo>
                <a:lnTo>
                  <a:pt x="233998" y="105956"/>
                </a:lnTo>
                <a:lnTo>
                  <a:pt x="229006" y="117449"/>
                </a:lnTo>
                <a:close/>
                <a:moveTo>
                  <a:pt x="317729" y="194068"/>
                </a:moveTo>
                <a:cubicBezTo>
                  <a:pt x="316802" y="189814"/>
                  <a:pt x="316103" y="185508"/>
                  <a:pt x="315392" y="181190"/>
                </a:cubicBezTo>
                <a:cubicBezTo>
                  <a:pt x="314820" y="177723"/>
                  <a:pt x="314249" y="174256"/>
                  <a:pt x="313550" y="170738"/>
                </a:cubicBezTo>
                <a:lnTo>
                  <a:pt x="313538" y="170675"/>
                </a:lnTo>
                <a:lnTo>
                  <a:pt x="311480" y="152793"/>
                </a:lnTo>
                <a:lnTo>
                  <a:pt x="311480" y="152781"/>
                </a:lnTo>
                <a:cubicBezTo>
                  <a:pt x="310871" y="147091"/>
                  <a:pt x="310388" y="141211"/>
                  <a:pt x="310960" y="135432"/>
                </a:cubicBezTo>
                <a:cubicBezTo>
                  <a:pt x="311556" y="129603"/>
                  <a:pt x="313220" y="123888"/>
                  <a:pt x="316903" y="118541"/>
                </a:cubicBezTo>
                <a:lnTo>
                  <a:pt x="317487" y="117741"/>
                </a:lnTo>
                <a:lnTo>
                  <a:pt x="318186" y="118402"/>
                </a:lnTo>
                <a:cubicBezTo>
                  <a:pt x="321590" y="121615"/>
                  <a:pt x="325006" y="124688"/>
                  <a:pt x="328892" y="127381"/>
                </a:cubicBezTo>
                <a:cubicBezTo>
                  <a:pt x="332778" y="130060"/>
                  <a:pt x="337134" y="132372"/>
                  <a:pt x="342417" y="134023"/>
                </a:cubicBezTo>
                <a:lnTo>
                  <a:pt x="342786" y="134137"/>
                </a:lnTo>
                <a:lnTo>
                  <a:pt x="342938" y="134492"/>
                </a:lnTo>
                <a:lnTo>
                  <a:pt x="349123" y="148590"/>
                </a:lnTo>
                <a:lnTo>
                  <a:pt x="349212" y="148793"/>
                </a:lnTo>
                <a:lnTo>
                  <a:pt x="349187" y="148996"/>
                </a:lnTo>
                <a:cubicBezTo>
                  <a:pt x="349085" y="150355"/>
                  <a:pt x="349263" y="151688"/>
                  <a:pt x="349415" y="152971"/>
                </a:cubicBezTo>
                <a:cubicBezTo>
                  <a:pt x="349542" y="154012"/>
                  <a:pt x="349669" y="155028"/>
                  <a:pt x="349644" y="156019"/>
                </a:cubicBezTo>
                <a:cubicBezTo>
                  <a:pt x="349644" y="156540"/>
                  <a:pt x="349631" y="157035"/>
                  <a:pt x="349606" y="157530"/>
                </a:cubicBezTo>
                <a:cubicBezTo>
                  <a:pt x="349542" y="161137"/>
                  <a:pt x="349479" y="164134"/>
                  <a:pt x="350114" y="165417"/>
                </a:cubicBezTo>
                <a:cubicBezTo>
                  <a:pt x="350228" y="165646"/>
                  <a:pt x="350406" y="165785"/>
                  <a:pt x="350622" y="165823"/>
                </a:cubicBezTo>
                <a:cubicBezTo>
                  <a:pt x="350939" y="165887"/>
                  <a:pt x="351358" y="165798"/>
                  <a:pt x="351866" y="165646"/>
                </a:cubicBezTo>
                <a:lnTo>
                  <a:pt x="351955" y="165620"/>
                </a:lnTo>
                <a:cubicBezTo>
                  <a:pt x="351981" y="165290"/>
                  <a:pt x="351930" y="164807"/>
                  <a:pt x="351866" y="164211"/>
                </a:cubicBezTo>
                <a:cubicBezTo>
                  <a:pt x="351803" y="163512"/>
                  <a:pt x="351714" y="162661"/>
                  <a:pt x="351714" y="161785"/>
                </a:cubicBezTo>
                <a:cubicBezTo>
                  <a:pt x="351689" y="160782"/>
                  <a:pt x="351854" y="159664"/>
                  <a:pt x="352019" y="158457"/>
                </a:cubicBezTo>
                <a:cubicBezTo>
                  <a:pt x="352196" y="157035"/>
                  <a:pt x="352400" y="155486"/>
                  <a:pt x="352387" y="153784"/>
                </a:cubicBezTo>
                <a:lnTo>
                  <a:pt x="352374" y="153454"/>
                </a:lnTo>
                <a:lnTo>
                  <a:pt x="352590" y="153225"/>
                </a:lnTo>
                <a:cubicBezTo>
                  <a:pt x="352895" y="152844"/>
                  <a:pt x="353187" y="152577"/>
                  <a:pt x="353517" y="152399"/>
                </a:cubicBezTo>
                <a:cubicBezTo>
                  <a:pt x="353898" y="152171"/>
                  <a:pt x="354292" y="152107"/>
                  <a:pt x="354686" y="152209"/>
                </a:cubicBezTo>
                <a:cubicBezTo>
                  <a:pt x="355067" y="152298"/>
                  <a:pt x="355410" y="152527"/>
                  <a:pt x="355676" y="152933"/>
                </a:cubicBezTo>
                <a:cubicBezTo>
                  <a:pt x="355905" y="153276"/>
                  <a:pt x="356095" y="153758"/>
                  <a:pt x="356248" y="154393"/>
                </a:cubicBezTo>
                <a:lnTo>
                  <a:pt x="356273" y="154508"/>
                </a:lnTo>
                <a:lnTo>
                  <a:pt x="356273" y="154609"/>
                </a:lnTo>
                <a:cubicBezTo>
                  <a:pt x="356210" y="156832"/>
                  <a:pt x="356489" y="158851"/>
                  <a:pt x="356730" y="160845"/>
                </a:cubicBezTo>
                <a:cubicBezTo>
                  <a:pt x="357010" y="162839"/>
                  <a:pt x="357277" y="164820"/>
                  <a:pt x="357238" y="167030"/>
                </a:cubicBezTo>
                <a:cubicBezTo>
                  <a:pt x="358355" y="167843"/>
                  <a:pt x="362546" y="166928"/>
                  <a:pt x="366915" y="165988"/>
                </a:cubicBezTo>
                <a:cubicBezTo>
                  <a:pt x="369658" y="165392"/>
                  <a:pt x="372477" y="164782"/>
                  <a:pt x="374802" y="164591"/>
                </a:cubicBezTo>
                <a:cubicBezTo>
                  <a:pt x="376275" y="163360"/>
                  <a:pt x="377977" y="161226"/>
                  <a:pt x="379094" y="159029"/>
                </a:cubicBezTo>
                <a:cubicBezTo>
                  <a:pt x="380021" y="157264"/>
                  <a:pt x="380542" y="155511"/>
                  <a:pt x="380148" y="154330"/>
                </a:cubicBezTo>
                <a:lnTo>
                  <a:pt x="380110" y="154228"/>
                </a:lnTo>
                <a:cubicBezTo>
                  <a:pt x="379120" y="148958"/>
                  <a:pt x="378916" y="143713"/>
                  <a:pt x="378713" y="138379"/>
                </a:cubicBezTo>
                <a:cubicBezTo>
                  <a:pt x="378573" y="134734"/>
                  <a:pt x="378446" y="131038"/>
                  <a:pt x="378040" y="127355"/>
                </a:cubicBezTo>
                <a:cubicBezTo>
                  <a:pt x="377938" y="126377"/>
                  <a:pt x="377824" y="125260"/>
                  <a:pt x="377697" y="124142"/>
                </a:cubicBezTo>
                <a:cubicBezTo>
                  <a:pt x="376770" y="115684"/>
                  <a:pt x="375703" y="106197"/>
                  <a:pt x="377037" y="95237"/>
                </a:cubicBezTo>
                <a:lnTo>
                  <a:pt x="377214" y="93903"/>
                </a:lnTo>
                <a:lnTo>
                  <a:pt x="378345" y="94627"/>
                </a:lnTo>
                <a:cubicBezTo>
                  <a:pt x="379285" y="95237"/>
                  <a:pt x="379996" y="95656"/>
                  <a:pt x="380720" y="95961"/>
                </a:cubicBezTo>
                <a:cubicBezTo>
                  <a:pt x="381152" y="96151"/>
                  <a:pt x="381647" y="96304"/>
                  <a:pt x="382218" y="96418"/>
                </a:cubicBezTo>
                <a:cubicBezTo>
                  <a:pt x="381571" y="93637"/>
                  <a:pt x="381367" y="90741"/>
                  <a:pt x="381177" y="87769"/>
                </a:cubicBezTo>
                <a:cubicBezTo>
                  <a:pt x="380948" y="84734"/>
                  <a:pt x="380732" y="81610"/>
                  <a:pt x="380021" y="78651"/>
                </a:cubicBezTo>
                <a:cubicBezTo>
                  <a:pt x="380021" y="78638"/>
                  <a:pt x="379970" y="78612"/>
                  <a:pt x="379958" y="78600"/>
                </a:cubicBezTo>
                <a:lnTo>
                  <a:pt x="379475" y="78282"/>
                </a:lnTo>
                <a:lnTo>
                  <a:pt x="379615" y="77698"/>
                </a:lnTo>
                <a:cubicBezTo>
                  <a:pt x="380021" y="75869"/>
                  <a:pt x="382002" y="74790"/>
                  <a:pt x="383945" y="73698"/>
                </a:cubicBezTo>
                <a:cubicBezTo>
                  <a:pt x="384415" y="73431"/>
                  <a:pt x="384898" y="73177"/>
                  <a:pt x="385343" y="72897"/>
                </a:cubicBezTo>
                <a:cubicBezTo>
                  <a:pt x="383260" y="71983"/>
                  <a:pt x="381228" y="71145"/>
                  <a:pt x="379272" y="70586"/>
                </a:cubicBezTo>
                <a:cubicBezTo>
                  <a:pt x="376897" y="69888"/>
                  <a:pt x="374573" y="69532"/>
                  <a:pt x="372300" y="69786"/>
                </a:cubicBezTo>
                <a:lnTo>
                  <a:pt x="371779" y="69837"/>
                </a:lnTo>
                <a:lnTo>
                  <a:pt x="371525" y="69418"/>
                </a:lnTo>
                <a:cubicBezTo>
                  <a:pt x="369264" y="67487"/>
                  <a:pt x="367016" y="66001"/>
                  <a:pt x="364845" y="65201"/>
                </a:cubicBezTo>
                <a:cubicBezTo>
                  <a:pt x="362749" y="64414"/>
                  <a:pt x="360666" y="64300"/>
                  <a:pt x="358685" y="65087"/>
                </a:cubicBezTo>
                <a:lnTo>
                  <a:pt x="356362" y="66014"/>
                </a:lnTo>
                <a:lnTo>
                  <a:pt x="357657" y="63881"/>
                </a:lnTo>
                <a:lnTo>
                  <a:pt x="357645" y="63869"/>
                </a:lnTo>
                <a:cubicBezTo>
                  <a:pt x="357645" y="63881"/>
                  <a:pt x="357645" y="63881"/>
                  <a:pt x="357645" y="63869"/>
                </a:cubicBezTo>
                <a:cubicBezTo>
                  <a:pt x="357682" y="63742"/>
                  <a:pt x="357720" y="63628"/>
                  <a:pt x="357783" y="63526"/>
                </a:cubicBezTo>
                <a:cubicBezTo>
                  <a:pt x="358330" y="62599"/>
                  <a:pt x="358863" y="61710"/>
                  <a:pt x="359371" y="60795"/>
                </a:cubicBezTo>
                <a:cubicBezTo>
                  <a:pt x="360781" y="58332"/>
                  <a:pt x="362152" y="55919"/>
                  <a:pt x="364362" y="53239"/>
                </a:cubicBezTo>
                <a:cubicBezTo>
                  <a:pt x="362444" y="53277"/>
                  <a:pt x="360565" y="53341"/>
                  <a:pt x="358698" y="53442"/>
                </a:cubicBezTo>
                <a:cubicBezTo>
                  <a:pt x="358444" y="53455"/>
                  <a:pt x="325082" y="55957"/>
                  <a:pt x="324803" y="55995"/>
                </a:cubicBezTo>
                <a:cubicBezTo>
                  <a:pt x="318707" y="56668"/>
                  <a:pt x="314211" y="58027"/>
                  <a:pt x="312344" y="58763"/>
                </a:cubicBezTo>
                <a:cubicBezTo>
                  <a:pt x="304521" y="61824"/>
                  <a:pt x="297790" y="64554"/>
                  <a:pt x="293510" y="70383"/>
                </a:cubicBezTo>
                <a:cubicBezTo>
                  <a:pt x="273964" y="97091"/>
                  <a:pt x="288417" y="88887"/>
                  <a:pt x="267526" y="101155"/>
                </a:cubicBezTo>
                <a:cubicBezTo>
                  <a:pt x="263639" y="103441"/>
                  <a:pt x="262204" y="105651"/>
                  <a:pt x="261138" y="108508"/>
                </a:cubicBezTo>
                <a:cubicBezTo>
                  <a:pt x="259804" y="110896"/>
                  <a:pt x="254889" y="120332"/>
                  <a:pt x="253314" y="136258"/>
                </a:cubicBezTo>
                <a:cubicBezTo>
                  <a:pt x="253327" y="139928"/>
                  <a:pt x="253479" y="143471"/>
                  <a:pt x="252425" y="146989"/>
                </a:cubicBezTo>
                <a:cubicBezTo>
                  <a:pt x="251397" y="149644"/>
                  <a:pt x="250038" y="151460"/>
                  <a:pt x="247777" y="153187"/>
                </a:cubicBezTo>
                <a:lnTo>
                  <a:pt x="247282" y="153504"/>
                </a:lnTo>
                <a:lnTo>
                  <a:pt x="247282" y="153492"/>
                </a:lnTo>
                <a:cubicBezTo>
                  <a:pt x="246634" y="150774"/>
                  <a:pt x="245478" y="148170"/>
                  <a:pt x="245364" y="145351"/>
                </a:cubicBezTo>
                <a:lnTo>
                  <a:pt x="245377" y="144640"/>
                </a:lnTo>
                <a:lnTo>
                  <a:pt x="245466" y="143916"/>
                </a:lnTo>
                <a:lnTo>
                  <a:pt x="246609" y="137972"/>
                </a:lnTo>
                <a:lnTo>
                  <a:pt x="244234" y="144068"/>
                </a:lnTo>
                <a:lnTo>
                  <a:pt x="243738" y="145199"/>
                </a:lnTo>
                <a:cubicBezTo>
                  <a:pt x="241516" y="150215"/>
                  <a:pt x="238468" y="155155"/>
                  <a:pt x="233553" y="157911"/>
                </a:cubicBezTo>
                <a:lnTo>
                  <a:pt x="233528" y="157911"/>
                </a:lnTo>
                <a:cubicBezTo>
                  <a:pt x="233490" y="157937"/>
                  <a:pt x="233477" y="157949"/>
                  <a:pt x="233452" y="157975"/>
                </a:cubicBezTo>
                <a:cubicBezTo>
                  <a:pt x="233896" y="157848"/>
                  <a:pt x="234302" y="157810"/>
                  <a:pt x="234772" y="157670"/>
                </a:cubicBezTo>
                <a:cubicBezTo>
                  <a:pt x="233604" y="167068"/>
                  <a:pt x="237223" y="176352"/>
                  <a:pt x="243815" y="188353"/>
                </a:cubicBezTo>
                <a:cubicBezTo>
                  <a:pt x="245732" y="192722"/>
                  <a:pt x="247777" y="197091"/>
                  <a:pt x="249784" y="201460"/>
                </a:cubicBezTo>
                <a:lnTo>
                  <a:pt x="249860" y="201434"/>
                </a:lnTo>
                <a:cubicBezTo>
                  <a:pt x="260045" y="198335"/>
                  <a:pt x="269748" y="197053"/>
                  <a:pt x="279044" y="197256"/>
                </a:cubicBezTo>
                <a:cubicBezTo>
                  <a:pt x="288138" y="197459"/>
                  <a:pt x="296863" y="199085"/>
                  <a:pt x="305270" y="201802"/>
                </a:cubicBezTo>
                <a:cubicBezTo>
                  <a:pt x="306350" y="199618"/>
                  <a:pt x="307873" y="198272"/>
                  <a:pt x="309626" y="198183"/>
                </a:cubicBezTo>
                <a:lnTo>
                  <a:pt x="309779" y="198183"/>
                </a:lnTo>
                <a:cubicBezTo>
                  <a:pt x="311125" y="198183"/>
                  <a:pt x="312395" y="198945"/>
                  <a:pt x="313500" y="200240"/>
                </a:cubicBezTo>
                <a:cubicBezTo>
                  <a:pt x="314109" y="198780"/>
                  <a:pt x="314909" y="197497"/>
                  <a:pt x="315786" y="196316"/>
                </a:cubicBezTo>
                <a:cubicBezTo>
                  <a:pt x="316408" y="195529"/>
                  <a:pt x="317043" y="194779"/>
                  <a:pt x="317703" y="194068"/>
                </a:cubicBezTo>
                <a:lnTo>
                  <a:pt x="317729" y="194068"/>
                </a:lnTo>
                <a:close/>
                <a:moveTo>
                  <a:pt x="315176" y="223342"/>
                </a:moveTo>
                <a:cubicBezTo>
                  <a:pt x="315341" y="232524"/>
                  <a:pt x="315455" y="241719"/>
                  <a:pt x="315011" y="250964"/>
                </a:cubicBezTo>
                <a:cubicBezTo>
                  <a:pt x="314541" y="260045"/>
                  <a:pt x="313550" y="269189"/>
                  <a:pt x="311518" y="278460"/>
                </a:cubicBezTo>
                <a:cubicBezTo>
                  <a:pt x="319405" y="273431"/>
                  <a:pt x="320954" y="262254"/>
                  <a:pt x="322491" y="251053"/>
                </a:cubicBezTo>
                <a:cubicBezTo>
                  <a:pt x="322580" y="250532"/>
                  <a:pt x="322644" y="250024"/>
                  <a:pt x="322707" y="249567"/>
                </a:cubicBezTo>
                <a:lnTo>
                  <a:pt x="322580" y="249605"/>
                </a:lnTo>
                <a:lnTo>
                  <a:pt x="322821" y="248424"/>
                </a:lnTo>
                <a:cubicBezTo>
                  <a:pt x="324333" y="241033"/>
                  <a:pt x="324790" y="233603"/>
                  <a:pt x="324269" y="225920"/>
                </a:cubicBezTo>
                <a:cubicBezTo>
                  <a:pt x="323736" y="218249"/>
                  <a:pt x="322225" y="210362"/>
                  <a:pt x="319761" y="202095"/>
                </a:cubicBezTo>
                <a:cubicBezTo>
                  <a:pt x="319596" y="201574"/>
                  <a:pt x="319456" y="201041"/>
                  <a:pt x="319291" y="200520"/>
                </a:cubicBezTo>
                <a:cubicBezTo>
                  <a:pt x="319215" y="200812"/>
                  <a:pt x="319113" y="201079"/>
                  <a:pt x="319024" y="201371"/>
                </a:cubicBezTo>
                <a:cubicBezTo>
                  <a:pt x="318300" y="203682"/>
                  <a:pt x="317640" y="206082"/>
                  <a:pt x="316992" y="208597"/>
                </a:cubicBezTo>
                <a:lnTo>
                  <a:pt x="316890" y="208559"/>
                </a:lnTo>
                <a:cubicBezTo>
                  <a:pt x="317119" y="209740"/>
                  <a:pt x="317233" y="210985"/>
                  <a:pt x="317297" y="212267"/>
                </a:cubicBezTo>
                <a:cubicBezTo>
                  <a:pt x="317310" y="212686"/>
                  <a:pt x="317335" y="213118"/>
                  <a:pt x="317335" y="213550"/>
                </a:cubicBezTo>
                <a:cubicBezTo>
                  <a:pt x="317335" y="217017"/>
                  <a:pt x="316700" y="220129"/>
                  <a:pt x="315659" y="222402"/>
                </a:cubicBezTo>
                <a:cubicBezTo>
                  <a:pt x="315519" y="222745"/>
                  <a:pt x="315341" y="223050"/>
                  <a:pt x="315176" y="223342"/>
                </a:cubicBezTo>
                <a:close/>
                <a:moveTo>
                  <a:pt x="234137" y="268655"/>
                </a:moveTo>
                <a:cubicBezTo>
                  <a:pt x="234899" y="272745"/>
                  <a:pt x="235585" y="276847"/>
                  <a:pt x="236245" y="280974"/>
                </a:cubicBezTo>
                <a:cubicBezTo>
                  <a:pt x="236906" y="285000"/>
                  <a:pt x="237579" y="289026"/>
                  <a:pt x="238328" y="292989"/>
                </a:cubicBezTo>
                <a:cubicBezTo>
                  <a:pt x="241516" y="299173"/>
                  <a:pt x="244970" y="305384"/>
                  <a:pt x="248450" y="311569"/>
                </a:cubicBezTo>
                <a:cubicBezTo>
                  <a:pt x="245478" y="303250"/>
                  <a:pt x="242595" y="294970"/>
                  <a:pt x="239827" y="286537"/>
                </a:cubicBezTo>
                <a:cubicBezTo>
                  <a:pt x="237884" y="280669"/>
                  <a:pt x="235979" y="274726"/>
                  <a:pt x="234137" y="268655"/>
                </a:cubicBezTo>
                <a:close/>
                <a:moveTo>
                  <a:pt x="232448" y="251752"/>
                </a:moveTo>
                <a:cubicBezTo>
                  <a:pt x="232512" y="253834"/>
                  <a:pt x="232486" y="255955"/>
                  <a:pt x="232385" y="258102"/>
                </a:cubicBezTo>
                <a:cubicBezTo>
                  <a:pt x="235166" y="267779"/>
                  <a:pt x="238074" y="277037"/>
                  <a:pt x="241071" y="286131"/>
                </a:cubicBezTo>
                <a:cubicBezTo>
                  <a:pt x="244081" y="295224"/>
                  <a:pt x="247206" y="304139"/>
                  <a:pt x="250419" y="313143"/>
                </a:cubicBezTo>
                <a:lnTo>
                  <a:pt x="252197" y="313004"/>
                </a:lnTo>
                <a:lnTo>
                  <a:pt x="252298" y="312991"/>
                </a:lnTo>
                <a:cubicBezTo>
                  <a:pt x="248425" y="302107"/>
                  <a:pt x="244640" y="291299"/>
                  <a:pt x="241033" y="280187"/>
                </a:cubicBezTo>
                <a:cubicBezTo>
                  <a:pt x="238036" y="270979"/>
                  <a:pt x="235166" y="261569"/>
                  <a:pt x="232448" y="251752"/>
                </a:cubicBezTo>
                <a:close/>
                <a:moveTo>
                  <a:pt x="259283" y="331368"/>
                </a:moveTo>
                <a:cubicBezTo>
                  <a:pt x="262293" y="335724"/>
                  <a:pt x="265062" y="340131"/>
                  <a:pt x="267830" y="344538"/>
                </a:cubicBezTo>
                <a:cubicBezTo>
                  <a:pt x="270650" y="349034"/>
                  <a:pt x="273495" y="353529"/>
                  <a:pt x="276631" y="358076"/>
                </a:cubicBezTo>
                <a:lnTo>
                  <a:pt x="276797" y="358292"/>
                </a:lnTo>
                <a:lnTo>
                  <a:pt x="276797" y="358546"/>
                </a:lnTo>
                <a:cubicBezTo>
                  <a:pt x="276860" y="361594"/>
                  <a:pt x="277139" y="364591"/>
                  <a:pt x="278003" y="367398"/>
                </a:cubicBezTo>
                <a:cubicBezTo>
                  <a:pt x="278816" y="370179"/>
                  <a:pt x="280162" y="372808"/>
                  <a:pt x="282397" y="375170"/>
                </a:cubicBezTo>
                <a:cubicBezTo>
                  <a:pt x="292481" y="385025"/>
                  <a:pt x="295809" y="399275"/>
                  <a:pt x="299110" y="413499"/>
                </a:cubicBezTo>
                <a:cubicBezTo>
                  <a:pt x="299758" y="416306"/>
                  <a:pt x="300419" y="419125"/>
                  <a:pt x="301130" y="421932"/>
                </a:cubicBezTo>
                <a:lnTo>
                  <a:pt x="301181" y="422135"/>
                </a:lnTo>
                <a:lnTo>
                  <a:pt x="301130" y="422338"/>
                </a:lnTo>
                <a:cubicBezTo>
                  <a:pt x="301092" y="422490"/>
                  <a:pt x="301054" y="422643"/>
                  <a:pt x="301028" y="422795"/>
                </a:cubicBezTo>
                <a:cubicBezTo>
                  <a:pt x="300012" y="427050"/>
                  <a:pt x="299085" y="430923"/>
                  <a:pt x="299187" y="433793"/>
                </a:cubicBezTo>
                <a:cubicBezTo>
                  <a:pt x="299263" y="437527"/>
                  <a:pt x="299555" y="440029"/>
                  <a:pt x="300038" y="441286"/>
                </a:cubicBezTo>
                <a:cubicBezTo>
                  <a:pt x="300114" y="441540"/>
                  <a:pt x="300203" y="441706"/>
                  <a:pt x="300254" y="441807"/>
                </a:cubicBezTo>
                <a:cubicBezTo>
                  <a:pt x="300444" y="441680"/>
                  <a:pt x="300673" y="441401"/>
                  <a:pt x="300939" y="440994"/>
                </a:cubicBezTo>
                <a:cubicBezTo>
                  <a:pt x="301079" y="440639"/>
                  <a:pt x="301104" y="439953"/>
                  <a:pt x="301155" y="439305"/>
                </a:cubicBezTo>
                <a:cubicBezTo>
                  <a:pt x="301181" y="438454"/>
                  <a:pt x="301206" y="437603"/>
                  <a:pt x="301498" y="436943"/>
                </a:cubicBezTo>
                <a:lnTo>
                  <a:pt x="303670" y="432079"/>
                </a:lnTo>
                <a:lnTo>
                  <a:pt x="303111" y="437362"/>
                </a:lnTo>
                <a:cubicBezTo>
                  <a:pt x="302933" y="439204"/>
                  <a:pt x="303060" y="440639"/>
                  <a:pt x="303390" y="441464"/>
                </a:cubicBezTo>
                <a:cubicBezTo>
                  <a:pt x="303479" y="441718"/>
                  <a:pt x="303568" y="441896"/>
                  <a:pt x="303657" y="441972"/>
                </a:cubicBezTo>
                <a:cubicBezTo>
                  <a:pt x="303695" y="441960"/>
                  <a:pt x="303759" y="441909"/>
                  <a:pt x="303810" y="441845"/>
                </a:cubicBezTo>
                <a:lnTo>
                  <a:pt x="304051" y="441566"/>
                </a:lnTo>
                <a:lnTo>
                  <a:pt x="304432" y="441566"/>
                </a:lnTo>
                <a:cubicBezTo>
                  <a:pt x="304584" y="441566"/>
                  <a:pt x="304698" y="441528"/>
                  <a:pt x="304749" y="441439"/>
                </a:cubicBezTo>
                <a:cubicBezTo>
                  <a:pt x="304864" y="441248"/>
                  <a:pt x="304927" y="440931"/>
                  <a:pt x="304965" y="440601"/>
                </a:cubicBezTo>
                <a:lnTo>
                  <a:pt x="305232" y="438492"/>
                </a:lnTo>
                <a:lnTo>
                  <a:pt x="306489" y="440194"/>
                </a:lnTo>
                <a:cubicBezTo>
                  <a:pt x="308026" y="442315"/>
                  <a:pt x="309105" y="444588"/>
                  <a:pt x="309715" y="447027"/>
                </a:cubicBezTo>
                <a:lnTo>
                  <a:pt x="309918" y="447840"/>
                </a:lnTo>
                <a:lnTo>
                  <a:pt x="309093" y="448043"/>
                </a:lnTo>
                <a:cubicBezTo>
                  <a:pt x="305854" y="448868"/>
                  <a:pt x="306375" y="453834"/>
                  <a:pt x="306870" y="458444"/>
                </a:cubicBezTo>
                <a:cubicBezTo>
                  <a:pt x="306908" y="458660"/>
                  <a:pt x="306921" y="458889"/>
                  <a:pt x="306934" y="459143"/>
                </a:cubicBezTo>
                <a:cubicBezTo>
                  <a:pt x="308381" y="460146"/>
                  <a:pt x="310020" y="461060"/>
                  <a:pt x="311925" y="461848"/>
                </a:cubicBezTo>
                <a:cubicBezTo>
                  <a:pt x="313931" y="462673"/>
                  <a:pt x="316217" y="463372"/>
                  <a:pt x="318834" y="463892"/>
                </a:cubicBezTo>
                <a:lnTo>
                  <a:pt x="327927" y="461860"/>
                </a:lnTo>
                <a:lnTo>
                  <a:pt x="328079" y="461835"/>
                </a:lnTo>
                <a:lnTo>
                  <a:pt x="328219" y="461848"/>
                </a:lnTo>
                <a:lnTo>
                  <a:pt x="333451" y="462508"/>
                </a:lnTo>
                <a:lnTo>
                  <a:pt x="338874" y="459651"/>
                </a:lnTo>
                <a:cubicBezTo>
                  <a:pt x="337147" y="457199"/>
                  <a:pt x="335572" y="454609"/>
                  <a:pt x="334074" y="451929"/>
                </a:cubicBezTo>
                <a:cubicBezTo>
                  <a:pt x="332499" y="449110"/>
                  <a:pt x="331051" y="446214"/>
                  <a:pt x="329641" y="443280"/>
                </a:cubicBezTo>
                <a:cubicBezTo>
                  <a:pt x="328663" y="443204"/>
                  <a:pt x="327901" y="442633"/>
                  <a:pt x="327241" y="441655"/>
                </a:cubicBezTo>
                <a:cubicBezTo>
                  <a:pt x="326631" y="440715"/>
                  <a:pt x="326085" y="439369"/>
                  <a:pt x="325463" y="437718"/>
                </a:cubicBezTo>
                <a:cubicBezTo>
                  <a:pt x="324231" y="436435"/>
                  <a:pt x="322936" y="434949"/>
                  <a:pt x="321653" y="433476"/>
                </a:cubicBezTo>
                <a:cubicBezTo>
                  <a:pt x="319989" y="431546"/>
                  <a:pt x="318300" y="429615"/>
                  <a:pt x="316890" y="428231"/>
                </a:cubicBezTo>
                <a:lnTo>
                  <a:pt x="316713" y="428091"/>
                </a:lnTo>
                <a:lnTo>
                  <a:pt x="316649" y="427888"/>
                </a:lnTo>
                <a:lnTo>
                  <a:pt x="313246" y="416242"/>
                </a:lnTo>
                <a:cubicBezTo>
                  <a:pt x="307873" y="402653"/>
                  <a:pt x="306311" y="390728"/>
                  <a:pt x="304749" y="378790"/>
                </a:cubicBezTo>
                <a:cubicBezTo>
                  <a:pt x="304495" y="376834"/>
                  <a:pt x="304241" y="374878"/>
                  <a:pt x="303949" y="372757"/>
                </a:cubicBezTo>
                <a:lnTo>
                  <a:pt x="303924" y="372630"/>
                </a:lnTo>
                <a:lnTo>
                  <a:pt x="303949" y="372478"/>
                </a:lnTo>
                <a:cubicBezTo>
                  <a:pt x="304737" y="368985"/>
                  <a:pt x="305080" y="365671"/>
                  <a:pt x="304952" y="362572"/>
                </a:cubicBezTo>
                <a:cubicBezTo>
                  <a:pt x="304813" y="359524"/>
                  <a:pt x="304190" y="356692"/>
                  <a:pt x="302984" y="354126"/>
                </a:cubicBezTo>
                <a:cubicBezTo>
                  <a:pt x="301333" y="350862"/>
                  <a:pt x="299822" y="347497"/>
                  <a:pt x="298641" y="343979"/>
                </a:cubicBezTo>
                <a:cubicBezTo>
                  <a:pt x="297460" y="340474"/>
                  <a:pt x="296545" y="336829"/>
                  <a:pt x="296050" y="332955"/>
                </a:cubicBezTo>
                <a:lnTo>
                  <a:pt x="286118" y="298640"/>
                </a:lnTo>
                <a:cubicBezTo>
                  <a:pt x="285560" y="296722"/>
                  <a:pt x="284366" y="292989"/>
                  <a:pt x="284366" y="290906"/>
                </a:cubicBezTo>
                <a:cubicBezTo>
                  <a:pt x="284366" y="289166"/>
                  <a:pt x="282626" y="282790"/>
                  <a:pt x="283921" y="280822"/>
                </a:cubicBezTo>
                <a:cubicBezTo>
                  <a:pt x="285242" y="282778"/>
                  <a:pt x="285191" y="285597"/>
                  <a:pt x="285191" y="287781"/>
                </a:cubicBezTo>
                <a:cubicBezTo>
                  <a:pt x="285191" y="291401"/>
                  <a:pt x="286487" y="294843"/>
                  <a:pt x="286880" y="297560"/>
                </a:cubicBezTo>
                <a:lnTo>
                  <a:pt x="286931" y="297560"/>
                </a:lnTo>
                <a:cubicBezTo>
                  <a:pt x="288061" y="297586"/>
                  <a:pt x="289039" y="297446"/>
                  <a:pt x="289852" y="297192"/>
                </a:cubicBezTo>
                <a:cubicBezTo>
                  <a:pt x="290652" y="296951"/>
                  <a:pt x="291313" y="296570"/>
                  <a:pt x="291833" y="296087"/>
                </a:cubicBezTo>
                <a:lnTo>
                  <a:pt x="292316" y="295643"/>
                </a:lnTo>
                <a:lnTo>
                  <a:pt x="292392" y="295694"/>
                </a:lnTo>
                <a:cubicBezTo>
                  <a:pt x="295453" y="293319"/>
                  <a:pt x="298310" y="290639"/>
                  <a:pt x="300711" y="287616"/>
                </a:cubicBezTo>
                <a:cubicBezTo>
                  <a:pt x="303238" y="284391"/>
                  <a:pt x="305232" y="280784"/>
                  <a:pt x="306413" y="276631"/>
                </a:cubicBezTo>
                <a:cubicBezTo>
                  <a:pt x="309423" y="266103"/>
                  <a:pt x="309702" y="251980"/>
                  <a:pt x="310032" y="234416"/>
                </a:cubicBezTo>
                <a:cubicBezTo>
                  <a:pt x="310083" y="231787"/>
                  <a:pt x="310147" y="229069"/>
                  <a:pt x="310210" y="226313"/>
                </a:cubicBezTo>
                <a:cubicBezTo>
                  <a:pt x="308521" y="225945"/>
                  <a:pt x="306972" y="224409"/>
                  <a:pt x="305791" y="222097"/>
                </a:cubicBezTo>
                <a:cubicBezTo>
                  <a:pt x="304508" y="219595"/>
                  <a:pt x="303619" y="216128"/>
                  <a:pt x="303441" y="212318"/>
                </a:cubicBezTo>
                <a:cubicBezTo>
                  <a:pt x="303429" y="211899"/>
                  <a:pt x="303429" y="211454"/>
                  <a:pt x="303429" y="211035"/>
                </a:cubicBezTo>
                <a:cubicBezTo>
                  <a:pt x="303429" y="210400"/>
                  <a:pt x="303441" y="209778"/>
                  <a:pt x="303479" y="209168"/>
                </a:cubicBezTo>
                <a:cubicBezTo>
                  <a:pt x="294513" y="205701"/>
                  <a:pt x="285801" y="203847"/>
                  <a:pt x="277457" y="203403"/>
                </a:cubicBezTo>
                <a:cubicBezTo>
                  <a:pt x="268554" y="202958"/>
                  <a:pt x="260058" y="204088"/>
                  <a:pt x="252120" y="206590"/>
                </a:cubicBezTo>
                <a:cubicBezTo>
                  <a:pt x="255130" y="213309"/>
                  <a:pt x="257924" y="220014"/>
                  <a:pt x="259956" y="226733"/>
                </a:cubicBezTo>
                <a:cubicBezTo>
                  <a:pt x="260693" y="230416"/>
                  <a:pt x="261150" y="234276"/>
                  <a:pt x="259956" y="239268"/>
                </a:cubicBezTo>
                <a:cubicBezTo>
                  <a:pt x="258610" y="242188"/>
                  <a:pt x="255956" y="243357"/>
                  <a:pt x="252679" y="243712"/>
                </a:cubicBezTo>
                <a:cubicBezTo>
                  <a:pt x="243878" y="243319"/>
                  <a:pt x="233934" y="242214"/>
                  <a:pt x="232512" y="246532"/>
                </a:cubicBezTo>
                <a:cubicBezTo>
                  <a:pt x="232486" y="246557"/>
                  <a:pt x="232448" y="246570"/>
                  <a:pt x="232397" y="246608"/>
                </a:cubicBezTo>
                <a:cubicBezTo>
                  <a:pt x="235496" y="258127"/>
                  <a:pt x="238824" y="269087"/>
                  <a:pt x="242278" y="279781"/>
                </a:cubicBezTo>
                <a:cubicBezTo>
                  <a:pt x="245923" y="290931"/>
                  <a:pt x="249733" y="301840"/>
                  <a:pt x="253657" y="312839"/>
                </a:cubicBezTo>
                <a:lnTo>
                  <a:pt x="253810" y="312801"/>
                </a:lnTo>
                <a:lnTo>
                  <a:pt x="253987" y="313296"/>
                </a:lnTo>
                <a:lnTo>
                  <a:pt x="255715" y="317919"/>
                </a:lnTo>
                <a:cubicBezTo>
                  <a:pt x="255969" y="317944"/>
                  <a:pt x="256248" y="317944"/>
                  <a:pt x="256527" y="317957"/>
                </a:cubicBezTo>
                <a:lnTo>
                  <a:pt x="256667" y="317957"/>
                </a:lnTo>
                <a:cubicBezTo>
                  <a:pt x="258229" y="318249"/>
                  <a:pt x="259766" y="318681"/>
                  <a:pt x="261290" y="319125"/>
                </a:cubicBezTo>
                <a:cubicBezTo>
                  <a:pt x="262750" y="319544"/>
                  <a:pt x="264249" y="319976"/>
                  <a:pt x="265748" y="320230"/>
                </a:cubicBezTo>
                <a:cubicBezTo>
                  <a:pt x="266789" y="320421"/>
                  <a:pt x="267957" y="320319"/>
                  <a:pt x="269139" y="320217"/>
                </a:cubicBezTo>
                <a:cubicBezTo>
                  <a:pt x="270409" y="320103"/>
                  <a:pt x="271691" y="319976"/>
                  <a:pt x="273088" y="320205"/>
                </a:cubicBezTo>
                <a:cubicBezTo>
                  <a:pt x="278270" y="319976"/>
                  <a:pt x="279667" y="321805"/>
                  <a:pt x="277292" y="325653"/>
                </a:cubicBezTo>
                <a:lnTo>
                  <a:pt x="277152" y="325894"/>
                </a:lnTo>
                <a:lnTo>
                  <a:pt x="276924" y="325996"/>
                </a:lnTo>
                <a:cubicBezTo>
                  <a:pt x="276022" y="326364"/>
                  <a:pt x="275158" y="326644"/>
                  <a:pt x="274244" y="326961"/>
                </a:cubicBezTo>
                <a:cubicBezTo>
                  <a:pt x="272936" y="327406"/>
                  <a:pt x="271551" y="327875"/>
                  <a:pt x="270218" y="328536"/>
                </a:cubicBezTo>
                <a:lnTo>
                  <a:pt x="270167" y="328574"/>
                </a:lnTo>
                <a:lnTo>
                  <a:pt x="270129" y="328574"/>
                </a:lnTo>
                <a:cubicBezTo>
                  <a:pt x="267970" y="329336"/>
                  <a:pt x="266040" y="329692"/>
                  <a:pt x="264160" y="330034"/>
                </a:cubicBezTo>
                <a:lnTo>
                  <a:pt x="264147" y="330034"/>
                </a:lnTo>
                <a:cubicBezTo>
                  <a:pt x="263462" y="330149"/>
                  <a:pt x="262789" y="330276"/>
                  <a:pt x="262115" y="330415"/>
                </a:cubicBezTo>
                <a:cubicBezTo>
                  <a:pt x="260566" y="330746"/>
                  <a:pt x="260693" y="331127"/>
                  <a:pt x="259283" y="331368"/>
                </a:cubicBezTo>
                <a:close/>
                <a:moveTo>
                  <a:pt x="153302" y="312331"/>
                </a:moveTo>
                <a:lnTo>
                  <a:pt x="153327" y="312407"/>
                </a:lnTo>
                <a:cubicBezTo>
                  <a:pt x="156439" y="316458"/>
                  <a:pt x="157963" y="320624"/>
                  <a:pt x="158306" y="324815"/>
                </a:cubicBezTo>
                <a:cubicBezTo>
                  <a:pt x="158636" y="328993"/>
                  <a:pt x="157823" y="333222"/>
                  <a:pt x="156286" y="337464"/>
                </a:cubicBezTo>
                <a:lnTo>
                  <a:pt x="156185" y="337718"/>
                </a:lnTo>
                <a:lnTo>
                  <a:pt x="155969" y="337870"/>
                </a:lnTo>
                <a:cubicBezTo>
                  <a:pt x="154826" y="338670"/>
                  <a:pt x="154432" y="339483"/>
                  <a:pt x="154496" y="340309"/>
                </a:cubicBezTo>
                <a:cubicBezTo>
                  <a:pt x="154546" y="341236"/>
                  <a:pt x="155105" y="342252"/>
                  <a:pt x="155778" y="343331"/>
                </a:cubicBezTo>
                <a:cubicBezTo>
                  <a:pt x="156261" y="344068"/>
                  <a:pt x="156312" y="344868"/>
                  <a:pt x="156362" y="345706"/>
                </a:cubicBezTo>
                <a:cubicBezTo>
                  <a:pt x="156388" y="346265"/>
                  <a:pt x="156426" y="346824"/>
                  <a:pt x="156591" y="347256"/>
                </a:cubicBezTo>
                <a:cubicBezTo>
                  <a:pt x="159652" y="349821"/>
                  <a:pt x="162852" y="350761"/>
                  <a:pt x="166103" y="351713"/>
                </a:cubicBezTo>
                <a:cubicBezTo>
                  <a:pt x="170752" y="353072"/>
                  <a:pt x="175463" y="354444"/>
                  <a:pt x="180124" y="360222"/>
                </a:cubicBezTo>
                <a:cubicBezTo>
                  <a:pt x="186995" y="367436"/>
                  <a:pt x="192303" y="374573"/>
                  <a:pt x="196037" y="381685"/>
                </a:cubicBezTo>
                <a:cubicBezTo>
                  <a:pt x="199555" y="388353"/>
                  <a:pt x="201702" y="394995"/>
                  <a:pt x="202463" y="401574"/>
                </a:cubicBezTo>
                <a:cubicBezTo>
                  <a:pt x="203683" y="400900"/>
                  <a:pt x="204635" y="400799"/>
                  <a:pt x="205346" y="401269"/>
                </a:cubicBezTo>
                <a:cubicBezTo>
                  <a:pt x="206261" y="401866"/>
                  <a:pt x="206566" y="403275"/>
                  <a:pt x="206286" y="405536"/>
                </a:cubicBezTo>
                <a:lnTo>
                  <a:pt x="206261" y="405726"/>
                </a:lnTo>
                <a:lnTo>
                  <a:pt x="206146" y="405892"/>
                </a:lnTo>
                <a:cubicBezTo>
                  <a:pt x="205765" y="406501"/>
                  <a:pt x="205575" y="407149"/>
                  <a:pt x="205600" y="407822"/>
                </a:cubicBezTo>
                <a:cubicBezTo>
                  <a:pt x="205613" y="408558"/>
                  <a:pt x="205893" y="409359"/>
                  <a:pt x="206401" y="410197"/>
                </a:cubicBezTo>
                <a:lnTo>
                  <a:pt x="206426" y="410286"/>
                </a:lnTo>
                <a:lnTo>
                  <a:pt x="206477" y="410337"/>
                </a:lnTo>
                <a:lnTo>
                  <a:pt x="207544" y="413372"/>
                </a:lnTo>
                <a:lnTo>
                  <a:pt x="207569" y="413423"/>
                </a:lnTo>
                <a:lnTo>
                  <a:pt x="209842" y="421563"/>
                </a:lnTo>
                <a:lnTo>
                  <a:pt x="222034" y="429158"/>
                </a:lnTo>
                <a:lnTo>
                  <a:pt x="229006" y="417588"/>
                </a:lnTo>
                <a:lnTo>
                  <a:pt x="227355" y="403606"/>
                </a:lnTo>
                <a:lnTo>
                  <a:pt x="219113" y="394360"/>
                </a:lnTo>
                <a:lnTo>
                  <a:pt x="217195" y="401269"/>
                </a:lnTo>
                <a:lnTo>
                  <a:pt x="215532" y="407327"/>
                </a:lnTo>
                <a:lnTo>
                  <a:pt x="215545" y="401040"/>
                </a:lnTo>
                <a:cubicBezTo>
                  <a:pt x="215570" y="397027"/>
                  <a:pt x="214275" y="392518"/>
                  <a:pt x="212039" y="387591"/>
                </a:cubicBezTo>
                <a:cubicBezTo>
                  <a:pt x="209753" y="382651"/>
                  <a:pt x="206553" y="377329"/>
                  <a:pt x="202718" y="371754"/>
                </a:cubicBezTo>
                <a:cubicBezTo>
                  <a:pt x="192735" y="360514"/>
                  <a:pt x="188201" y="351624"/>
                  <a:pt x="186639" y="344017"/>
                </a:cubicBezTo>
                <a:cubicBezTo>
                  <a:pt x="185052" y="336346"/>
                  <a:pt x="186487" y="330034"/>
                  <a:pt x="188379" y="323926"/>
                </a:cubicBezTo>
                <a:lnTo>
                  <a:pt x="188443" y="323722"/>
                </a:lnTo>
                <a:lnTo>
                  <a:pt x="188582" y="323570"/>
                </a:lnTo>
                <a:cubicBezTo>
                  <a:pt x="191808" y="320421"/>
                  <a:pt x="194691" y="316509"/>
                  <a:pt x="197079" y="311327"/>
                </a:cubicBezTo>
                <a:cubicBezTo>
                  <a:pt x="199441" y="306184"/>
                  <a:pt x="201295" y="299808"/>
                  <a:pt x="202489" y="291744"/>
                </a:cubicBezTo>
                <a:cubicBezTo>
                  <a:pt x="201575" y="291541"/>
                  <a:pt x="200635" y="291350"/>
                  <a:pt x="199682" y="291160"/>
                </a:cubicBezTo>
                <a:cubicBezTo>
                  <a:pt x="196850" y="290601"/>
                  <a:pt x="193853" y="290004"/>
                  <a:pt x="191021" y="289039"/>
                </a:cubicBezTo>
                <a:cubicBezTo>
                  <a:pt x="188138" y="288086"/>
                  <a:pt x="185471" y="286918"/>
                  <a:pt x="182956" y="285838"/>
                </a:cubicBezTo>
                <a:cubicBezTo>
                  <a:pt x="177127" y="283337"/>
                  <a:pt x="172111" y="281152"/>
                  <a:pt x="167742" y="282613"/>
                </a:cubicBezTo>
                <a:cubicBezTo>
                  <a:pt x="167678" y="282625"/>
                  <a:pt x="167615" y="282663"/>
                  <a:pt x="167513" y="282676"/>
                </a:cubicBezTo>
                <a:cubicBezTo>
                  <a:pt x="167018" y="283756"/>
                  <a:pt x="166472" y="284835"/>
                  <a:pt x="165913" y="285915"/>
                </a:cubicBezTo>
                <a:cubicBezTo>
                  <a:pt x="164757" y="288239"/>
                  <a:pt x="163563" y="290576"/>
                  <a:pt x="162662" y="293077"/>
                </a:cubicBezTo>
                <a:cubicBezTo>
                  <a:pt x="161443" y="296468"/>
                  <a:pt x="160134" y="299859"/>
                  <a:pt x="158458" y="303314"/>
                </a:cubicBezTo>
                <a:cubicBezTo>
                  <a:pt x="157048" y="306235"/>
                  <a:pt x="155359" y="309232"/>
                  <a:pt x="153302" y="312331"/>
                </a:cubicBezTo>
                <a:close/>
                <a:moveTo>
                  <a:pt x="186779" y="258102"/>
                </a:moveTo>
                <a:lnTo>
                  <a:pt x="181128" y="256540"/>
                </a:lnTo>
                <a:cubicBezTo>
                  <a:pt x="180759" y="256438"/>
                  <a:pt x="180429" y="256336"/>
                  <a:pt x="180086" y="256235"/>
                </a:cubicBezTo>
                <a:cubicBezTo>
                  <a:pt x="167551" y="255104"/>
                  <a:pt x="155232" y="254203"/>
                  <a:pt x="148616" y="260273"/>
                </a:cubicBezTo>
                <a:cubicBezTo>
                  <a:pt x="138151" y="227863"/>
                  <a:pt x="142608" y="203758"/>
                  <a:pt x="155473" y="184302"/>
                </a:cubicBezTo>
                <a:cubicBezTo>
                  <a:pt x="155499" y="184276"/>
                  <a:pt x="155512" y="184238"/>
                  <a:pt x="155550" y="184213"/>
                </a:cubicBezTo>
                <a:cubicBezTo>
                  <a:pt x="149619" y="183095"/>
                  <a:pt x="143612" y="182460"/>
                  <a:pt x="137465" y="182473"/>
                </a:cubicBezTo>
                <a:cubicBezTo>
                  <a:pt x="131344" y="182486"/>
                  <a:pt x="125121" y="183197"/>
                  <a:pt x="118834" y="184810"/>
                </a:cubicBezTo>
                <a:cubicBezTo>
                  <a:pt x="113081" y="186283"/>
                  <a:pt x="109004" y="187883"/>
                  <a:pt x="105880" y="189496"/>
                </a:cubicBezTo>
                <a:cubicBezTo>
                  <a:pt x="102756" y="191122"/>
                  <a:pt x="100571" y="192760"/>
                  <a:pt x="98578" y="194360"/>
                </a:cubicBezTo>
                <a:lnTo>
                  <a:pt x="98501" y="194424"/>
                </a:lnTo>
                <a:lnTo>
                  <a:pt x="98387" y="194462"/>
                </a:lnTo>
                <a:cubicBezTo>
                  <a:pt x="96660" y="195237"/>
                  <a:pt x="94653" y="195135"/>
                  <a:pt x="92812" y="194322"/>
                </a:cubicBezTo>
                <a:cubicBezTo>
                  <a:pt x="91059" y="193548"/>
                  <a:pt x="89433" y="192125"/>
                  <a:pt x="88405" y="190182"/>
                </a:cubicBezTo>
                <a:lnTo>
                  <a:pt x="88405" y="190169"/>
                </a:lnTo>
                <a:lnTo>
                  <a:pt x="88379" y="190093"/>
                </a:lnTo>
                <a:cubicBezTo>
                  <a:pt x="84989" y="181673"/>
                  <a:pt x="80772" y="175755"/>
                  <a:pt x="75527" y="171945"/>
                </a:cubicBezTo>
                <a:cubicBezTo>
                  <a:pt x="70307" y="168173"/>
                  <a:pt x="64008" y="166471"/>
                  <a:pt x="56401" y="166509"/>
                </a:cubicBezTo>
                <a:cubicBezTo>
                  <a:pt x="43307" y="166547"/>
                  <a:pt x="32880" y="170954"/>
                  <a:pt x="25235" y="178142"/>
                </a:cubicBezTo>
                <a:cubicBezTo>
                  <a:pt x="16815" y="186067"/>
                  <a:pt x="11773" y="197383"/>
                  <a:pt x="10224" y="209994"/>
                </a:cubicBezTo>
                <a:cubicBezTo>
                  <a:pt x="9335" y="217233"/>
                  <a:pt x="8319" y="223418"/>
                  <a:pt x="6630" y="229565"/>
                </a:cubicBezTo>
                <a:cubicBezTo>
                  <a:pt x="5093" y="235216"/>
                  <a:pt x="2997" y="240868"/>
                  <a:pt x="0" y="247268"/>
                </a:cubicBezTo>
                <a:cubicBezTo>
                  <a:pt x="1219" y="246824"/>
                  <a:pt x="2439" y="246151"/>
                  <a:pt x="3632" y="245338"/>
                </a:cubicBezTo>
                <a:cubicBezTo>
                  <a:pt x="5385" y="244132"/>
                  <a:pt x="7074" y="242633"/>
                  <a:pt x="8674" y="241109"/>
                </a:cubicBezTo>
                <a:cubicBezTo>
                  <a:pt x="10782" y="238607"/>
                  <a:pt x="11735" y="234619"/>
                  <a:pt x="12789" y="231533"/>
                </a:cubicBezTo>
                <a:cubicBezTo>
                  <a:pt x="14072" y="227825"/>
                  <a:pt x="16624" y="219087"/>
                  <a:pt x="17818" y="215315"/>
                </a:cubicBezTo>
                <a:cubicBezTo>
                  <a:pt x="18098" y="214426"/>
                  <a:pt x="18923" y="214642"/>
                  <a:pt x="18631" y="215569"/>
                </a:cubicBezTo>
                <a:cubicBezTo>
                  <a:pt x="17437" y="219354"/>
                  <a:pt x="14859" y="228117"/>
                  <a:pt x="13576" y="231800"/>
                </a:cubicBezTo>
                <a:cubicBezTo>
                  <a:pt x="13310" y="232613"/>
                  <a:pt x="12319" y="235623"/>
                  <a:pt x="11354" y="238607"/>
                </a:cubicBezTo>
                <a:lnTo>
                  <a:pt x="10046" y="242036"/>
                </a:lnTo>
                <a:cubicBezTo>
                  <a:pt x="6274" y="251802"/>
                  <a:pt x="6553" y="263817"/>
                  <a:pt x="6769" y="273850"/>
                </a:cubicBezTo>
                <a:cubicBezTo>
                  <a:pt x="6896" y="278815"/>
                  <a:pt x="6998" y="283298"/>
                  <a:pt x="6579" y="286892"/>
                </a:cubicBezTo>
                <a:cubicBezTo>
                  <a:pt x="7176" y="286334"/>
                  <a:pt x="7773" y="285800"/>
                  <a:pt x="8357" y="285254"/>
                </a:cubicBezTo>
                <a:cubicBezTo>
                  <a:pt x="13043" y="280924"/>
                  <a:pt x="17958" y="276415"/>
                  <a:pt x="19672" y="266623"/>
                </a:cubicBezTo>
                <a:lnTo>
                  <a:pt x="20523" y="261734"/>
                </a:lnTo>
                <a:cubicBezTo>
                  <a:pt x="20841" y="258368"/>
                  <a:pt x="20930" y="254927"/>
                  <a:pt x="21057" y="251548"/>
                </a:cubicBezTo>
                <a:cubicBezTo>
                  <a:pt x="21349" y="242531"/>
                  <a:pt x="22505" y="232524"/>
                  <a:pt x="26569" y="227761"/>
                </a:cubicBezTo>
                <a:cubicBezTo>
                  <a:pt x="26759" y="227545"/>
                  <a:pt x="28156" y="226174"/>
                  <a:pt x="28308" y="226313"/>
                </a:cubicBezTo>
                <a:cubicBezTo>
                  <a:pt x="28473" y="226441"/>
                  <a:pt x="27407" y="228079"/>
                  <a:pt x="27203" y="228295"/>
                </a:cubicBezTo>
                <a:cubicBezTo>
                  <a:pt x="23343" y="232841"/>
                  <a:pt x="22187" y="242696"/>
                  <a:pt x="21908" y="251586"/>
                </a:cubicBezTo>
                <a:cubicBezTo>
                  <a:pt x="21768" y="255917"/>
                  <a:pt x="21616" y="260375"/>
                  <a:pt x="21044" y="264655"/>
                </a:cubicBezTo>
                <a:lnTo>
                  <a:pt x="21336" y="266649"/>
                </a:lnTo>
                <a:cubicBezTo>
                  <a:pt x="22238" y="272846"/>
                  <a:pt x="22390" y="278231"/>
                  <a:pt x="21971" y="282981"/>
                </a:cubicBezTo>
                <a:cubicBezTo>
                  <a:pt x="21679" y="286334"/>
                  <a:pt x="21095" y="289394"/>
                  <a:pt x="20295" y="292214"/>
                </a:cubicBezTo>
                <a:cubicBezTo>
                  <a:pt x="20752" y="291757"/>
                  <a:pt x="21196" y="291312"/>
                  <a:pt x="21666" y="290880"/>
                </a:cubicBezTo>
                <a:cubicBezTo>
                  <a:pt x="25438" y="287261"/>
                  <a:pt x="29350" y="283514"/>
                  <a:pt x="32436" y="277545"/>
                </a:cubicBezTo>
                <a:lnTo>
                  <a:pt x="33134" y="276161"/>
                </a:lnTo>
                <a:lnTo>
                  <a:pt x="33439" y="276656"/>
                </a:lnTo>
                <a:cubicBezTo>
                  <a:pt x="34976" y="272110"/>
                  <a:pt x="36157" y="267550"/>
                  <a:pt x="36906" y="262991"/>
                </a:cubicBezTo>
                <a:cubicBezTo>
                  <a:pt x="37757" y="257898"/>
                  <a:pt x="38278" y="248488"/>
                  <a:pt x="37973" y="243382"/>
                </a:cubicBezTo>
                <a:cubicBezTo>
                  <a:pt x="37948" y="243192"/>
                  <a:pt x="37948" y="239826"/>
                  <a:pt x="38367" y="239801"/>
                </a:cubicBezTo>
                <a:cubicBezTo>
                  <a:pt x="38799" y="239788"/>
                  <a:pt x="38799" y="243128"/>
                  <a:pt x="38811" y="243332"/>
                </a:cubicBezTo>
                <a:cubicBezTo>
                  <a:pt x="39116" y="248488"/>
                  <a:pt x="38595" y="257975"/>
                  <a:pt x="37732" y="263118"/>
                </a:cubicBezTo>
                <a:cubicBezTo>
                  <a:pt x="36919" y="267969"/>
                  <a:pt x="36348" y="273545"/>
                  <a:pt x="34684" y="278383"/>
                </a:cubicBezTo>
                <a:cubicBezTo>
                  <a:pt x="34912" y="278726"/>
                  <a:pt x="34442" y="278231"/>
                  <a:pt x="34684" y="278383"/>
                </a:cubicBezTo>
                <a:cubicBezTo>
                  <a:pt x="35166" y="278688"/>
                  <a:pt x="35801" y="278676"/>
                  <a:pt x="36525" y="278320"/>
                </a:cubicBezTo>
                <a:cubicBezTo>
                  <a:pt x="37427" y="277863"/>
                  <a:pt x="38443" y="276974"/>
                  <a:pt x="39535" y="275640"/>
                </a:cubicBezTo>
                <a:cubicBezTo>
                  <a:pt x="42151" y="272402"/>
                  <a:pt x="45136" y="266712"/>
                  <a:pt x="47828" y="258699"/>
                </a:cubicBezTo>
                <a:lnTo>
                  <a:pt x="47892" y="258457"/>
                </a:lnTo>
                <a:cubicBezTo>
                  <a:pt x="50330" y="243077"/>
                  <a:pt x="40424" y="184988"/>
                  <a:pt x="74854" y="193167"/>
                </a:cubicBezTo>
                <a:cubicBezTo>
                  <a:pt x="78791" y="194094"/>
                  <a:pt x="82880" y="197345"/>
                  <a:pt x="86525" y="203047"/>
                </a:cubicBezTo>
                <a:lnTo>
                  <a:pt x="86805" y="203453"/>
                </a:lnTo>
                <a:lnTo>
                  <a:pt x="86576" y="203911"/>
                </a:lnTo>
                <a:cubicBezTo>
                  <a:pt x="78524" y="218935"/>
                  <a:pt x="75895" y="234391"/>
                  <a:pt x="77788" y="248589"/>
                </a:cubicBezTo>
                <a:cubicBezTo>
                  <a:pt x="79769" y="263537"/>
                  <a:pt x="86754" y="277101"/>
                  <a:pt x="97650" y="287375"/>
                </a:cubicBezTo>
                <a:lnTo>
                  <a:pt x="97904" y="287616"/>
                </a:lnTo>
                <a:lnTo>
                  <a:pt x="97917" y="287947"/>
                </a:lnTo>
                <a:cubicBezTo>
                  <a:pt x="98108" y="290956"/>
                  <a:pt x="98196" y="293941"/>
                  <a:pt x="98247" y="296671"/>
                </a:cubicBezTo>
                <a:cubicBezTo>
                  <a:pt x="98273" y="300278"/>
                  <a:pt x="98222" y="303377"/>
                  <a:pt x="98146" y="305384"/>
                </a:cubicBezTo>
                <a:lnTo>
                  <a:pt x="98146" y="305511"/>
                </a:lnTo>
                <a:lnTo>
                  <a:pt x="98082" y="305663"/>
                </a:lnTo>
                <a:cubicBezTo>
                  <a:pt x="97689" y="306666"/>
                  <a:pt x="97168" y="307365"/>
                  <a:pt x="96660" y="308063"/>
                </a:cubicBezTo>
                <a:cubicBezTo>
                  <a:pt x="96203" y="308660"/>
                  <a:pt x="95771" y="309257"/>
                  <a:pt x="95504" y="310006"/>
                </a:cubicBezTo>
                <a:cubicBezTo>
                  <a:pt x="93802" y="315048"/>
                  <a:pt x="91643" y="318922"/>
                  <a:pt x="89370" y="321894"/>
                </a:cubicBezTo>
                <a:cubicBezTo>
                  <a:pt x="87046" y="324916"/>
                  <a:pt x="84633" y="327037"/>
                  <a:pt x="82410" y="328549"/>
                </a:cubicBezTo>
                <a:lnTo>
                  <a:pt x="82347" y="328599"/>
                </a:lnTo>
                <a:lnTo>
                  <a:pt x="82258" y="328637"/>
                </a:lnTo>
                <a:cubicBezTo>
                  <a:pt x="81001" y="329171"/>
                  <a:pt x="79578" y="329653"/>
                  <a:pt x="78118" y="330123"/>
                </a:cubicBezTo>
                <a:cubicBezTo>
                  <a:pt x="75311" y="331012"/>
                  <a:pt x="72441" y="331939"/>
                  <a:pt x="70777" y="333552"/>
                </a:cubicBezTo>
                <a:cubicBezTo>
                  <a:pt x="69215" y="335076"/>
                  <a:pt x="68720" y="337540"/>
                  <a:pt x="68237" y="340042"/>
                </a:cubicBezTo>
                <a:cubicBezTo>
                  <a:pt x="68034" y="340944"/>
                  <a:pt x="67869" y="341871"/>
                  <a:pt x="67615" y="342811"/>
                </a:cubicBezTo>
                <a:lnTo>
                  <a:pt x="67577" y="342950"/>
                </a:lnTo>
                <a:lnTo>
                  <a:pt x="67488" y="343065"/>
                </a:lnTo>
                <a:cubicBezTo>
                  <a:pt x="66497" y="344538"/>
                  <a:pt x="65926" y="346252"/>
                  <a:pt x="65710" y="348005"/>
                </a:cubicBezTo>
                <a:cubicBezTo>
                  <a:pt x="65494" y="349897"/>
                  <a:pt x="65710" y="351828"/>
                  <a:pt x="66294" y="353593"/>
                </a:cubicBezTo>
                <a:lnTo>
                  <a:pt x="66358" y="353758"/>
                </a:lnTo>
                <a:lnTo>
                  <a:pt x="66332" y="353949"/>
                </a:lnTo>
                <a:cubicBezTo>
                  <a:pt x="64897" y="366534"/>
                  <a:pt x="62611" y="376377"/>
                  <a:pt x="59360" y="384403"/>
                </a:cubicBezTo>
                <a:cubicBezTo>
                  <a:pt x="56096" y="392468"/>
                  <a:pt x="51854" y="398678"/>
                  <a:pt x="46584" y="403948"/>
                </a:cubicBezTo>
                <a:cubicBezTo>
                  <a:pt x="44196" y="406323"/>
                  <a:pt x="42520" y="408368"/>
                  <a:pt x="41618" y="410413"/>
                </a:cubicBezTo>
                <a:cubicBezTo>
                  <a:pt x="40881" y="412102"/>
                  <a:pt x="40666" y="413804"/>
                  <a:pt x="40970" y="415772"/>
                </a:cubicBezTo>
                <a:lnTo>
                  <a:pt x="41923" y="415213"/>
                </a:lnTo>
                <a:lnTo>
                  <a:pt x="42837" y="414642"/>
                </a:lnTo>
                <a:lnTo>
                  <a:pt x="43155" y="415696"/>
                </a:lnTo>
                <a:lnTo>
                  <a:pt x="43650" y="417385"/>
                </a:lnTo>
                <a:lnTo>
                  <a:pt x="45149" y="415518"/>
                </a:lnTo>
                <a:lnTo>
                  <a:pt x="45428" y="415162"/>
                </a:lnTo>
                <a:cubicBezTo>
                  <a:pt x="45542" y="414693"/>
                  <a:pt x="45707" y="414261"/>
                  <a:pt x="45911" y="413867"/>
                </a:cubicBezTo>
                <a:cubicBezTo>
                  <a:pt x="46368" y="413080"/>
                  <a:pt x="46863" y="412673"/>
                  <a:pt x="47739" y="412076"/>
                </a:cubicBezTo>
                <a:cubicBezTo>
                  <a:pt x="48730" y="411391"/>
                  <a:pt x="49530" y="412153"/>
                  <a:pt x="48019" y="413194"/>
                </a:cubicBezTo>
                <a:cubicBezTo>
                  <a:pt x="47269" y="413715"/>
                  <a:pt x="47117" y="413677"/>
                  <a:pt x="46749" y="414337"/>
                </a:cubicBezTo>
                <a:cubicBezTo>
                  <a:pt x="46584" y="414642"/>
                  <a:pt x="46457" y="414985"/>
                  <a:pt x="46368" y="415353"/>
                </a:cubicBezTo>
                <a:lnTo>
                  <a:pt x="46520" y="415569"/>
                </a:lnTo>
                <a:lnTo>
                  <a:pt x="47511" y="417118"/>
                </a:lnTo>
                <a:cubicBezTo>
                  <a:pt x="47701" y="416915"/>
                  <a:pt x="47879" y="416699"/>
                  <a:pt x="48070" y="416445"/>
                </a:cubicBezTo>
                <a:cubicBezTo>
                  <a:pt x="48628" y="415709"/>
                  <a:pt x="48971" y="415505"/>
                  <a:pt x="49492" y="414261"/>
                </a:cubicBezTo>
                <a:cubicBezTo>
                  <a:pt x="50140" y="412622"/>
                  <a:pt x="50914" y="413029"/>
                  <a:pt x="50571" y="413867"/>
                </a:cubicBezTo>
                <a:cubicBezTo>
                  <a:pt x="50025" y="415201"/>
                  <a:pt x="49428" y="416217"/>
                  <a:pt x="48832" y="417017"/>
                </a:cubicBezTo>
                <a:cubicBezTo>
                  <a:pt x="48578" y="417372"/>
                  <a:pt x="48311" y="417652"/>
                  <a:pt x="48057" y="417944"/>
                </a:cubicBezTo>
                <a:lnTo>
                  <a:pt x="48146" y="418058"/>
                </a:lnTo>
                <a:lnTo>
                  <a:pt x="48235" y="418223"/>
                </a:lnTo>
                <a:lnTo>
                  <a:pt x="48260" y="418414"/>
                </a:lnTo>
                <a:cubicBezTo>
                  <a:pt x="49098" y="424243"/>
                  <a:pt x="46507" y="427367"/>
                  <a:pt x="43726" y="430707"/>
                </a:cubicBezTo>
                <a:cubicBezTo>
                  <a:pt x="43218" y="431317"/>
                  <a:pt x="43536" y="430961"/>
                  <a:pt x="43320" y="431190"/>
                </a:cubicBezTo>
                <a:cubicBezTo>
                  <a:pt x="43231" y="431304"/>
                  <a:pt x="43155" y="431419"/>
                  <a:pt x="43104" y="431507"/>
                </a:cubicBezTo>
                <a:cubicBezTo>
                  <a:pt x="42824" y="431952"/>
                  <a:pt x="42799" y="432346"/>
                  <a:pt x="42888" y="432650"/>
                </a:cubicBezTo>
                <a:lnTo>
                  <a:pt x="42888" y="432663"/>
                </a:lnTo>
                <a:cubicBezTo>
                  <a:pt x="46584" y="431266"/>
                  <a:pt x="50660" y="430606"/>
                  <a:pt x="54750" y="430644"/>
                </a:cubicBezTo>
                <a:cubicBezTo>
                  <a:pt x="58509" y="430656"/>
                  <a:pt x="62281" y="431253"/>
                  <a:pt x="65748" y="432346"/>
                </a:cubicBezTo>
                <a:cubicBezTo>
                  <a:pt x="65570" y="432053"/>
                  <a:pt x="65367" y="431812"/>
                  <a:pt x="65164" y="431533"/>
                </a:cubicBezTo>
                <a:cubicBezTo>
                  <a:pt x="65049" y="431368"/>
                  <a:pt x="64910" y="431177"/>
                  <a:pt x="64808" y="431050"/>
                </a:cubicBezTo>
                <a:lnTo>
                  <a:pt x="64732" y="430923"/>
                </a:lnTo>
                <a:lnTo>
                  <a:pt x="64681" y="430796"/>
                </a:lnTo>
                <a:cubicBezTo>
                  <a:pt x="64376" y="429780"/>
                  <a:pt x="64148" y="428790"/>
                  <a:pt x="64110" y="427812"/>
                </a:cubicBezTo>
                <a:cubicBezTo>
                  <a:pt x="64084" y="426770"/>
                  <a:pt x="64313" y="425780"/>
                  <a:pt x="65011" y="424878"/>
                </a:cubicBezTo>
                <a:cubicBezTo>
                  <a:pt x="66561" y="422528"/>
                  <a:pt x="65862" y="420192"/>
                  <a:pt x="65151" y="417703"/>
                </a:cubicBezTo>
                <a:lnTo>
                  <a:pt x="65100" y="417499"/>
                </a:lnTo>
                <a:cubicBezTo>
                  <a:pt x="64173" y="412876"/>
                  <a:pt x="64757" y="408685"/>
                  <a:pt x="65303" y="404507"/>
                </a:cubicBezTo>
                <a:cubicBezTo>
                  <a:pt x="65469" y="403478"/>
                  <a:pt x="65608" y="402450"/>
                  <a:pt x="65748" y="401370"/>
                </a:cubicBezTo>
                <a:lnTo>
                  <a:pt x="65761" y="401205"/>
                </a:lnTo>
                <a:lnTo>
                  <a:pt x="65824" y="401065"/>
                </a:lnTo>
                <a:cubicBezTo>
                  <a:pt x="67285" y="398386"/>
                  <a:pt x="68580" y="395236"/>
                  <a:pt x="69863" y="392150"/>
                </a:cubicBezTo>
                <a:cubicBezTo>
                  <a:pt x="72136" y="386689"/>
                  <a:pt x="74321" y="381368"/>
                  <a:pt x="77394" y="378434"/>
                </a:cubicBezTo>
                <a:cubicBezTo>
                  <a:pt x="79032" y="375983"/>
                  <a:pt x="80404" y="373468"/>
                  <a:pt x="81547" y="370903"/>
                </a:cubicBezTo>
                <a:cubicBezTo>
                  <a:pt x="82664" y="368312"/>
                  <a:pt x="83541" y="365683"/>
                  <a:pt x="84150" y="362991"/>
                </a:cubicBezTo>
                <a:lnTo>
                  <a:pt x="84201" y="362712"/>
                </a:lnTo>
                <a:lnTo>
                  <a:pt x="84417" y="362521"/>
                </a:lnTo>
                <a:lnTo>
                  <a:pt x="100838" y="348678"/>
                </a:lnTo>
                <a:lnTo>
                  <a:pt x="114643" y="334848"/>
                </a:lnTo>
                <a:lnTo>
                  <a:pt x="114707" y="334784"/>
                </a:lnTo>
                <a:cubicBezTo>
                  <a:pt x="116713" y="333209"/>
                  <a:pt x="119190" y="331635"/>
                  <a:pt x="121984" y="330047"/>
                </a:cubicBezTo>
                <a:cubicBezTo>
                  <a:pt x="124752" y="328485"/>
                  <a:pt x="127838" y="326923"/>
                  <a:pt x="131102" y="325361"/>
                </a:cubicBezTo>
                <a:cubicBezTo>
                  <a:pt x="133096" y="324192"/>
                  <a:pt x="135331" y="323100"/>
                  <a:pt x="137605" y="321970"/>
                </a:cubicBezTo>
                <a:cubicBezTo>
                  <a:pt x="148654" y="316483"/>
                  <a:pt x="152146" y="313613"/>
                  <a:pt x="157366" y="302793"/>
                </a:cubicBezTo>
                <a:cubicBezTo>
                  <a:pt x="159017" y="299377"/>
                  <a:pt x="160325" y="296037"/>
                  <a:pt x="161531" y="292684"/>
                </a:cubicBezTo>
                <a:cubicBezTo>
                  <a:pt x="162459" y="290106"/>
                  <a:pt x="163652" y="287731"/>
                  <a:pt x="164846" y="285356"/>
                </a:cubicBezTo>
                <a:cubicBezTo>
                  <a:pt x="167030" y="281063"/>
                  <a:pt x="169202" y="276745"/>
                  <a:pt x="169723" y="271233"/>
                </a:cubicBezTo>
                <a:cubicBezTo>
                  <a:pt x="169748" y="270916"/>
                  <a:pt x="169786" y="270624"/>
                  <a:pt x="170396" y="270675"/>
                </a:cubicBezTo>
                <a:cubicBezTo>
                  <a:pt x="170980" y="270738"/>
                  <a:pt x="170968" y="271043"/>
                  <a:pt x="170929" y="271335"/>
                </a:cubicBezTo>
                <a:cubicBezTo>
                  <a:pt x="170574" y="275081"/>
                  <a:pt x="169520" y="278244"/>
                  <a:pt x="168199" y="281228"/>
                </a:cubicBezTo>
                <a:cubicBezTo>
                  <a:pt x="172758" y="280136"/>
                  <a:pt x="177737" y="282270"/>
                  <a:pt x="183413" y="284733"/>
                </a:cubicBezTo>
                <a:cubicBezTo>
                  <a:pt x="185941" y="285813"/>
                  <a:pt x="188582" y="286956"/>
                  <a:pt x="191402" y="287896"/>
                </a:cubicBezTo>
                <a:cubicBezTo>
                  <a:pt x="194132" y="288823"/>
                  <a:pt x="197117" y="289420"/>
                  <a:pt x="199911" y="289966"/>
                </a:cubicBezTo>
                <a:cubicBezTo>
                  <a:pt x="201155" y="290220"/>
                  <a:pt x="202362" y="290461"/>
                  <a:pt x="203505" y="290728"/>
                </a:cubicBezTo>
                <a:cubicBezTo>
                  <a:pt x="205981" y="291020"/>
                  <a:pt x="208547" y="291376"/>
                  <a:pt x="211150" y="291744"/>
                </a:cubicBezTo>
                <a:cubicBezTo>
                  <a:pt x="214427" y="292201"/>
                  <a:pt x="217703" y="292658"/>
                  <a:pt x="220866" y="292989"/>
                </a:cubicBezTo>
                <a:cubicBezTo>
                  <a:pt x="219723" y="291249"/>
                  <a:pt x="218402" y="289458"/>
                  <a:pt x="216916" y="287578"/>
                </a:cubicBezTo>
                <a:cubicBezTo>
                  <a:pt x="214528" y="284518"/>
                  <a:pt x="213119" y="280047"/>
                  <a:pt x="212243" y="274675"/>
                </a:cubicBezTo>
                <a:cubicBezTo>
                  <a:pt x="211442" y="269874"/>
                  <a:pt x="211074" y="264350"/>
                  <a:pt x="210757" y="258444"/>
                </a:cubicBezTo>
                <a:cubicBezTo>
                  <a:pt x="206413" y="258076"/>
                  <a:pt x="201333" y="257962"/>
                  <a:pt x="195402" y="259880"/>
                </a:cubicBezTo>
                <a:cubicBezTo>
                  <a:pt x="192342" y="259448"/>
                  <a:pt x="189522" y="258838"/>
                  <a:pt x="186779" y="258102"/>
                </a:cubicBezTo>
                <a:close/>
                <a:moveTo>
                  <a:pt x="256337" y="319646"/>
                </a:moveTo>
                <a:lnTo>
                  <a:pt x="256439" y="319646"/>
                </a:lnTo>
                <a:cubicBezTo>
                  <a:pt x="257899" y="319912"/>
                  <a:pt x="259360" y="320332"/>
                  <a:pt x="260820" y="320738"/>
                </a:cubicBezTo>
                <a:cubicBezTo>
                  <a:pt x="262344" y="321183"/>
                  <a:pt x="263868" y="321614"/>
                  <a:pt x="265430" y="321894"/>
                </a:cubicBezTo>
                <a:cubicBezTo>
                  <a:pt x="266751" y="322135"/>
                  <a:pt x="267996" y="322021"/>
                  <a:pt x="269291" y="321894"/>
                </a:cubicBezTo>
                <a:cubicBezTo>
                  <a:pt x="270510" y="321805"/>
                  <a:pt x="271729" y="321678"/>
                  <a:pt x="272910" y="321868"/>
                </a:cubicBezTo>
                <a:lnTo>
                  <a:pt x="273012" y="321881"/>
                </a:lnTo>
                <a:lnTo>
                  <a:pt x="273088" y="321881"/>
                </a:lnTo>
                <a:cubicBezTo>
                  <a:pt x="276085" y="321754"/>
                  <a:pt x="277063" y="322643"/>
                  <a:pt x="275997" y="324523"/>
                </a:cubicBezTo>
                <a:cubicBezTo>
                  <a:pt x="275298" y="324815"/>
                  <a:pt x="274498" y="325081"/>
                  <a:pt x="273698" y="325361"/>
                </a:cubicBezTo>
                <a:cubicBezTo>
                  <a:pt x="272364" y="325818"/>
                  <a:pt x="270955" y="326301"/>
                  <a:pt x="269545" y="326986"/>
                </a:cubicBezTo>
                <a:cubicBezTo>
                  <a:pt x="267526" y="327710"/>
                  <a:pt x="265659" y="328040"/>
                  <a:pt x="263855" y="328371"/>
                </a:cubicBezTo>
                <a:cubicBezTo>
                  <a:pt x="263157" y="328498"/>
                  <a:pt x="262458" y="328625"/>
                  <a:pt x="261760" y="328764"/>
                </a:cubicBezTo>
                <a:cubicBezTo>
                  <a:pt x="261125" y="328891"/>
                  <a:pt x="260490" y="329018"/>
                  <a:pt x="259880" y="329145"/>
                </a:cubicBezTo>
                <a:lnTo>
                  <a:pt x="256337" y="319646"/>
                </a:lnTo>
                <a:close/>
                <a:moveTo>
                  <a:pt x="254254" y="317779"/>
                </a:moveTo>
                <a:lnTo>
                  <a:pt x="258572" y="329374"/>
                </a:lnTo>
                <a:cubicBezTo>
                  <a:pt x="258445" y="329399"/>
                  <a:pt x="258331" y="329412"/>
                  <a:pt x="258204" y="329450"/>
                </a:cubicBezTo>
                <a:lnTo>
                  <a:pt x="258204" y="329425"/>
                </a:lnTo>
                <a:cubicBezTo>
                  <a:pt x="256858" y="329653"/>
                  <a:pt x="255626" y="329819"/>
                  <a:pt x="254457" y="329869"/>
                </a:cubicBezTo>
                <a:cubicBezTo>
                  <a:pt x="252679" y="329831"/>
                  <a:pt x="250889" y="329463"/>
                  <a:pt x="249060" y="328930"/>
                </a:cubicBezTo>
                <a:cubicBezTo>
                  <a:pt x="249479" y="324142"/>
                  <a:pt x="249962" y="319303"/>
                  <a:pt x="250381" y="314553"/>
                </a:cubicBezTo>
                <a:lnTo>
                  <a:pt x="252197" y="314337"/>
                </a:lnTo>
                <a:lnTo>
                  <a:pt x="252959" y="314274"/>
                </a:lnTo>
                <a:lnTo>
                  <a:pt x="254254" y="317779"/>
                </a:lnTo>
                <a:close/>
                <a:moveTo>
                  <a:pt x="199657" y="221805"/>
                </a:moveTo>
                <a:lnTo>
                  <a:pt x="199517" y="221894"/>
                </a:lnTo>
                <a:cubicBezTo>
                  <a:pt x="195923" y="214731"/>
                  <a:pt x="192532" y="207594"/>
                  <a:pt x="189421" y="200456"/>
                </a:cubicBezTo>
                <a:cubicBezTo>
                  <a:pt x="179629" y="177939"/>
                  <a:pt x="179210" y="182486"/>
                  <a:pt x="199657" y="174866"/>
                </a:cubicBezTo>
                <a:cubicBezTo>
                  <a:pt x="204013" y="173227"/>
                  <a:pt x="204826" y="172923"/>
                  <a:pt x="209499" y="170497"/>
                </a:cubicBezTo>
                <a:cubicBezTo>
                  <a:pt x="209614" y="170560"/>
                  <a:pt x="209728" y="170637"/>
                  <a:pt x="209842" y="170713"/>
                </a:cubicBezTo>
                <a:cubicBezTo>
                  <a:pt x="210655" y="171246"/>
                  <a:pt x="211480" y="171780"/>
                  <a:pt x="212522" y="172338"/>
                </a:cubicBezTo>
                <a:cubicBezTo>
                  <a:pt x="212814" y="172504"/>
                  <a:pt x="213233" y="172351"/>
                  <a:pt x="213373" y="172034"/>
                </a:cubicBezTo>
                <a:cubicBezTo>
                  <a:pt x="213563" y="171526"/>
                  <a:pt x="213906" y="171030"/>
                  <a:pt x="214262" y="170497"/>
                </a:cubicBezTo>
                <a:cubicBezTo>
                  <a:pt x="214757" y="169773"/>
                  <a:pt x="215278" y="169011"/>
                  <a:pt x="215570" y="168097"/>
                </a:cubicBezTo>
                <a:cubicBezTo>
                  <a:pt x="215964" y="169354"/>
                  <a:pt x="216281" y="170357"/>
                  <a:pt x="216624" y="171386"/>
                </a:cubicBezTo>
                <a:cubicBezTo>
                  <a:pt x="219609" y="180911"/>
                  <a:pt x="221933" y="188328"/>
                  <a:pt x="224460" y="198920"/>
                </a:cubicBezTo>
                <a:cubicBezTo>
                  <a:pt x="225565" y="203606"/>
                  <a:pt x="226073" y="208203"/>
                  <a:pt x="226365" y="212445"/>
                </a:cubicBezTo>
                <a:cubicBezTo>
                  <a:pt x="226454" y="213626"/>
                  <a:pt x="226543" y="214769"/>
                  <a:pt x="226619" y="215900"/>
                </a:cubicBezTo>
                <a:lnTo>
                  <a:pt x="226619" y="215988"/>
                </a:lnTo>
                <a:lnTo>
                  <a:pt x="226619" y="216014"/>
                </a:lnTo>
                <a:lnTo>
                  <a:pt x="226619" y="216408"/>
                </a:lnTo>
                <a:cubicBezTo>
                  <a:pt x="226619" y="216446"/>
                  <a:pt x="226619" y="216458"/>
                  <a:pt x="226644" y="216496"/>
                </a:cubicBezTo>
                <a:lnTo>
                  <a:pt x="226644" y="216509"/>
                </a:lnTo>
                <a:lnTo>
                  <a:pt x="226644" y="216661"/>
                </a:lnTo>
                <a:cubicBezTo>
                  <a:pt x="226644" y="216687"/>
                  <a:pt x="226670" y="216750"/>
                  <a:pt x="226644" y="216750"/>
                </a:cubicBezTo>
                <a:cubicBezTo>
                  <a:pt x="225362" y="216585"/>
                  <a:pt x="229857" y="241604"/>
                  <a:pt x="230467" y="247611"/>
                </a:cubicBezTo>
                <a:lnTo>
                  <a:pt x="230467" y="247624"/>
                </a:lnTo>
                <a:lnTo>
                  <a:pt x="230467" y="247688"/>
                </a:lnTo>
                <a:cubicBezTo>
                  <a:pt x="230543" y="248323"/>
                  <a:pt x="230607" y="248983"/>
                  <a:pt x="230645" y="249631"/>
                </a:cubicBezTo>
                <a:cubicBezTo>
                  <a:pt x="230873" y="252984"/>
                  <a:pt x="230823" y="256489"/>
                  <a:pt x="230594" y="260057"/>
                </a:cubicBezTo>
                <a:lnTo>
                  <a:pt x="230569" y="260184"/>
                </a:lnTo>
                <a:lnTo>
                  <a:pt x="230607" y="260311"/>
                </a:lnTo>
                <a:cubicBezTo>
                  <a:pt x="232296" y="267169"/>
                  <a:pt x="233464" y="274218"/>
                  <a:pt x="234607" y="281241"/>
                </a:cubicBezTo>
                <a:cubicBezTo>
                  <a:pt x="235191" y="284937"/>
                  <a:pt x="235788" y="288607"/>
                  <a:pt x="236474" y="292265"/>
                </a:cubicBezTo>
                <a:cubicBezTo>
                  <a:pt x="236500" y="292277"/>
                  <a:pt x="236500" y="292290"/>
                  <a:pt x="236500" y="292328"/>
                </a:cubicBezTo>
                <a:lnTo>
                  <a:pt x="236500" y="292379"/>
                </a:lnTo>
                <a:cubicBezTo>
                  <a:pt x="236614" y="292976"/>
                  <a:pt x="236728" y="293547"/>
                  <a:pt x="236842" y="294144"/>
                </a:cubicBezTo>
                <a:lnTo>
                  <a:pt x="236842" y="294195"/>
                </a:lnTo>
                <a:cubicBezTo>
                  <a:pt x="236842" y="294220"/>
                  <a:pt x="236855" y="294246"/>
                  <a:pt x="236855" y="294271"/>
                </a:cubicBezTo>
                <a:lnTo>
                  <a:pt x="236855" y="294284"/>
                </a:lnTo>
                <a:cubicBezTo>
                  <a:pt x="236906" y="294538"/>
                  <a:pt x="236957" y="294767"/>
                  <a:pt x="237020" y="295021"/>
                </a:cubicBezTo>
                <a:lnTo>
                  <a:pt x="237020" y="295033"/>
                </a:lnTo>
                <a:cubicBezTo>
                  <a:pt x="237058" y="295287"/>
                  <a:pt x="237109" y="295541"/>
                  <a:pt x="237173" y="295783"/>
                </a:cubicBezTo>
                <a:lnTo>
                  <a:pt x="237173" y="295833"/>
                </a:lnTo>
                <a:cubicBezTo>
                  <a:pt x="237185" y="295884"/>
                  <a:pt x="237211" y="295922"/>
                  <a:pt x="237211" y="295986"/>
                </a:cubicBezTo>
                <a:cubicBezTo>
                  <a:pt x="237211" y="295998"/>
                  <a:pt x="237223" y="296011"/>
                  <a:pt x="237223" y="296037"/>
                </a:cubicBezTo>
                <a:lnTo>
                  <a:pt x="237223" y="296049"/>
                </a:lnTo>
                <a:cubicBezTo>
                  <a:pt x="237223" y="296062"/>
                  <a:pt x="237236" y="296087"/>
                  <a:pt x="237236" y="296100"/>
                </a:cubicBezTo>
                <a:lnTo>
                  <a:pt x="237236" y="296176"/>
                </a:lnTo>
                <a:cubicBezTo>
                  <a:pt x="237249" y="296189"/>
                  <a:pt x="237249" y="296202"/>
                  <a:pt x="237249" y="296240"/>
                </a:cubicBezTo>
                <a:cubicBezTo>
                  <a:pt x="237249" y="296252"/>
                  <a:pt x="237274" y="296265"/>
                  <a:pt x="237274" y="296278"/>
                </a:cubicBezTo>
                <a:cubicBezTo>
                  <a:pt x="237681" y="298234"/>
                  <a:pt x="238214" y="300062"/>
                  <a:pt x="238747" y="301878"/>
                </a:cubicBezTo>
                <a:cubicBezTo>
                  <a:pt x="239306" y="303783"/>
                  <a:pt x="239890" y="305689"/>
                  <a:pt x="240271" y="307682"/>
                </a:cubicBezTo>
                <a:cubicBezTo>
                  <a:pt x="240335" y="308076"/>
                  <a:pt x="240284" y="308470"/>
                  <a:pt x="240233" y="308889"/>
                </a:cubicBezTo>
                <a:cubicBezTo>
                  <a:pt x="240157" y="309422"/>
                  <a:pt x="240094" y="309956"/>
                  <a:pt x="240208" y="310616"/>
                </a:cubicBezTo>
                <a:cubicBezTo>
                  <a:pt x="240233" y="310718"/>
                  <a:pt x="240271" y="310832"/>
                  <a:pt x="240284" y="310959"/>
                </a:cubicBezTo>
                <a:cubicBezTo>
                  <a:pt x="240373" y="310997"/>
                  <a:pt x="245745" y="315671"/>
                  <a:pt x="245834" y="315721"/>
                </a:cubicBezTo>
                <a:cubicBezTo>
                  <a:pt x="246799" y="316496"/>
                  <a:pt x="247764" y="317144"/>
                  <a:pt x="248768" y="317703"/>
                </a:cubicBezTo>
                <a:lnTo>
                  <a:pt x="247777" y="328523"/>
                </a:lnTo>
                <a:cubicBezTo>
                  <a:pt x="247485" y="328434"/>
                  <a:pt x="247218" y="328333"/>
                  <a:pt x="246926" y="328231"/>
                </a:cubicBezTo>
                <a:cubicBezTo>
                  <a:pt x="244069" y="328790"/>
                  <a:pt x="241389" y="329831"/>
                  <a:pt x="238697" y="331139"/>
                </a:cubicBezTo>
                <a:cubicBezTo>
                  <a:pt x="234366" y="332270"/>
                  <a:pt x="231928" y="332257"/>
                  <a:pt x="230454" y="330250"/>
                </a:cubicBezTo>
                <a:cubicBezTo>
                  <a:pt x="227737" y="327278"/>
                  <a:pt x="228727" y="323418"/>
                  <a:pt x="229222" y="319684"/>
                </a:cubicBezTo>
                <a:cubicBezTo>
                  <a:pt x="229807" y="306908"/>
                  <a:pt x="229006" y="315480"/>
                  <a:pt x="227597" y="301383"/>
                </a:cubicBezTo>
                <a:cubicBezTo>
                  <a:pt x="225057" y="295313"/>
                  <a:pt x="221768" y="290703"/>
                  <a:pt x="218250" y="286537"/>
                </a:cubicBezTo>
                <a:cubicBezTo>
                  <a:pt x="216053" y="283705"/>
                  <a:pt x="214732" y="279514"/>
                  <a:pt x="213894" y="274408"/>
                </a:cubicBezTo>
                <a:lnTo>
                  <a:pt x="211442" y="252310"/>
                </a:lnTo>
                <a:cubicBezTo>
                  <a:pt x="210452" y="248081"/>
                  <a:pt x="209372" y="243509"/>
                  <a:pt x="209855" y="239699"/>
                </a:cubicBezTo>
                <a:lnTo>
                  <a:pt x="209906" y="239344"/>
                </a:lnTo>
                <a:lnTo>
                  <a:pt x="209703" y="239052"/>
                </a:lnTo>
                <a:cubicBezTo>
                  <a:pt x="205791" y="234111"/>
                  <a:pt x="202375" y="227457"/>
                  <a:pt x="199657" y="221805"/>
                </a:cubicBezTo>
                <a:close/>
                <a:moveTo>
                  <a:pt x="307111" y="190347"/>
                </a:moveTo>
                <a:cubicBezTo>
                  <a:pt x="307188" y="190779"/>
                  <a:pt x="307277" y="191173"/>
                  <a:pt x="306451" y="191350"/>
                </a:cubicBezTo>
                <a:cubicBezTo>
                  <a:pt x="305626" y="191516"/>
                  <a:pt x="305537" y="191122"/>
                  <a:pt x="305460" y="190690"/>
                </a:cubicBezTo>
                <a:cubicBezTo>
                  <a:pt x="304864" y="187807"/>
                  <a:pt x="303873" y="184988"/>
                  <a:pt x="302882" y="182143"/>
                </a:cubicBezTo>
                <a:cubicBezTo>
                  <a:pt x="301549" y="178308"/>
                  <a:pt x="300203" y="174459"/>
                  <a:pt x="299707" y="170218"/>
                </a:cubicBezTo>
                <a:cubicBezTo>
                  <a:pt x="299657" y="169786"/>
                  <a:pt x="299593" y="169367"/>
                  <a:pt x="300444" y="169265"/>
                </a:cubicBezTo>
                <a:cubicBezTo>
                  <a:pt x="301269" y="169176"/>
                  <a:pt x="301308" y="169595"/>
                  <a:pt x="301358" y="170002"/>
                </a:cubicBezTo>
                <a:cubicBezTo>
                  <a:pt x="301854" y="174078"/>
                  <a:pt x="303162" y="177863"/>
                  <a:pt x="304483" y="181584"/>
                </a:cubicBezTo>
                <a:cubicBezTo>
                  <a:pt x="305486" y="184480"/>
                  <a:pt x="306489" y="187363"/>
                  <a:pt x="307111" y="190347"/>
                </a:cubicBezTo>
                <a:close/>
                <a:moveTo>
                  <a:pt x="307340" y="115062"/>
                </a:moveTo>
                <a:cubicBezTo>
                  <a:pt x="307531" y="114668"/>
                  <a:pt x="307708" y="114287"/>
                  <a:pt x="308470" y="114655"/>
                </a:cubicBezTo>
                <a:cubicBezTo>
                  <a:pt x="309232" y="115023"/>
                  <a:pt x="309067" y="115392"/>
                  <a:pt x="308877" y="115785"/>
                </a:cubicBezTo>
                <a:cubicBezTo>
                  <a:pt x="306972" y="119761"/>
                  <a:pt x="305664" y="123837"/>
                  <a:pt x="304889" y="128003"/>
                </a:cubicBezTo>
                <a:cubicBezTo>
                  <a:pt x="304102" y="132168"/>
                  <a:pt x="303848" y="136423"/>
                  <a:pt x="303987" y="140779"/>
                </a:cubicBezTo>
                <a:cubicBezTo>
                  <a:pt x="304000" y="141198"/>
                  <a:pt x="304025" y="141617"/>
                  <a:pt x="303162" y="141655"/>
                </a:cubicBezTo>
                <a:cubicBezTo>
                  <a:pt x="302324" y="141668"/>
                  <a:pt x="302311" y="141249"/>
                  <a:pt x="302311" y="140830"/>
                </a:cubicBezTo>
                <a:cubicBezTo>
                  <a:pt x="302133" y="136372"/>
                  <a:pt x="302413" y="132003"/>
                  <a:pt x="303238" y="127685"/>
                </a:cubicBezTo>
                <a:cubicBezTo>
                  <a:pt x="304038" y="123380"/>
                  <a:pt x="305372" y="119164"/>
                  <a:pt x="307340" y="115062"/>
                </a:cubicBezTo>
                <a:close/>
                <a:moveTo>
                  <a:pt x="45136" y="410057"/>
                </a:moveTo>
                <a:cubicBezTo>
                  <a:pt x="45568" y="410286"/>
                  <a:pt x="45466" y="410502"/>
                  <a:pt x="45364" y="410705"/>
                </a:cubicBezTo>
                <a:cubicBezTo>
                  <a:pt x="45187" y="411048"/>
                  <a:pt x="45022" y="411429"/>
                  <a:pt x="44945" y="411886"/>
                </a:cubicBezTo>
                <a:cubicBezTo>
                  <a:pt x="44857" y="412330"/>
                  <a:pt x="44831" y="412902"/>
                  <a:pt x="44958" y="413639"/>
                </a:cubicBezTo>
                <a:cubicBezTo>
                  <a:pt x="44996" y="413867"/>
                  <a:pt x="45022" y="414108"/>
                  <a:pt x="44552" y="414172"/>
                </a:cubicBezTo>
                <a:cubicBezTo>
                  <a:pt x="44069" y="414235"/>
                  <a:pt x="44031" y="414007"/>
                  <a:pt x="44006" y="413765"/>
                </a:cubicBezTo>
                <a:cubicBezTo>
                  <a:pt x="43879" y="412927"/>
                  <a:pt x="43917" y="412267"/>
                  <a:pt x="44018" y="411721"/>
                </a:cubicBezTo>
                <a:cubicBezTo>
                  <a:pt x="44145" y="411429"/>
                  <a:pt x="44387" y="409956"/>
                  <a:pt x="45136" y="410057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Freeform 762"/>
          <p:cNvSpPr/>
          <p:nvPr/>
        </p:nvSpPr>
        <p:spPr>
          <a:xfrm rot="0" flipH="0" flipV="0">
            <a:off x="2950629" y="2648678"/>
            <a:ext cx="64896" cy="58927"/>
          </a:xfrm>
          <a:custGeom>
            <a:pathLst>
              <a:path w="64896" h="58927">
                <a:moveTo>
                  <a:pt x="56095" y="13474"/>
                </a:moveTo>
                <a:cubicBezTo>
                  <a:pt x="48260" y="1143"/>
                  <a:pt x="36817" y="0"/>
                  <a:pt x="23190" y="5893"/>
                </a:cubicBezTo>
                <a:cubicBezTo>
                  <a:pt x="18338" y="8001"/>
                  <a:pt x="12687" y="10058"/>
                  <a:pt x="7048" y="13804"/>
                </a:cubicBezTo>
                <a:cubicBezTo>
                  <a:pt x="0" y="20459"/>
                  <a:pt x="939" y="24637"/>
                  <a:pt x="4902" y="25856"/>
                </a:cubicBezTo>
                <a:cubicBezTo>
                  <a:pt x="2882" y="35356"/>
                  <a:pt x="6070" y="39521"/>
                  <a:pt x="10668" y="34911"/>
                </a:cubicBezTo>
                <a:cubicBezTo>
                  <a:pt x="9639" y="40791"/>
                  <a:pt x="12382" y="40690"/>
                  <a:pt x="13817" y="39521"/>
                </a:cubicBezTo>
                <a:cubicBezTo>
                  <a:pt x="12941" y="44449"/>
                  <a:pt x="14592" y="47154"/>
                  <a:pt x="22707" y="46595"/>
                </a:cubicBezTo>
                <a:cubicBezTo>
                  <a:pt x="28371" y="31507"/>
                  <a:pt x="39166" y="15747"/>
                  <a:pt x="51511" y="28320"/>
                </a:cubicBezTo>
                <a:cubicBezTo>
                  <a:pt x="52565" y="29234"/>
                  <a:pt x="53809" y="30225"/>
                  <a:pt x="55130" y="28980"/>
                </a:cubicBezTo>
                <a:cubicBezTo>
                  <a:pt x="54902" y="30860"/>
                  <a:pt x="55308" y="32346"/>
                  <a:pt x="57276" y="34441"/>
                </a:cubicBezTo>
                <a:cubicBezTo>
                  <a:pt x="55689" y="35610"/>
                  <a:pt x="55600" y="38073"/>
                  <a:pt x="54762" y="40245"/>
                </a:cubicBezTo>
                <a:cubicBezTo>
                  <a:pt x="54572" y="40753"/>
                  <a:pt x="54813" y="41058"/>
                  <a:pt x="54457" y="41515"/>
                </a:cubicBezTo>
                <a:cubicBezTo>
                  <a:pt x="50317" y="46608"/>
                  <a:pt x="44145" y="49656"/>
                  <a:pt x="38976" y="53707"/>
                </a:cubicBezTo>
                <a:cubicBezTo>
                  <a:pt x="44018" y="58927"/>
                  <a:pt x="55626" y="56933"/>
                  <a:pt x="58330" y="46862"/>
                </a:cubicBezTo>
                <a:cubicBezTo>
                  <a:pt x="59663" y="41833"/>
                  <a:pt x="59079" y="40321"/>
                  <a:pt x="61365" y="36245"/>
                </a:cubicBezTo>
                <a:cubicBezTo>
                  <a:pt x="63333" y="30428"/>
                  <a:pt x="64896" y="24738"/>
                  <a:pt x="61695" y="20408"/>
                </a:cubicBezTo>
                <a:cubicBezTo>
                  <a:pt x="60705" y="19671"/>
                  <a:pt x="60044" y="18084"/>
                  <a:pt x="59282" y="17245"/>
                </a:cubicBezTo>
                <a:cubicBezTo>
                  <a:pt x="58012" y="15848"/>
                  <a:pt x="56856" y="15112"/>
                  <a:pt x="56095" y="13474"/>
                </a:cubicBezTo>
              </a:path>
            </a:pathLst>
          </a:custGeom>
          <a:solidFill>
            <a:srgbClr val="2A2C2E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Freeform 763"/>
          <p:cNvSpPr/>
          <p:nvPr/>
        </p:nvSpPr>
        <p:spPr>
          <a:xfrm rot="0" flipH="0" flipV="0">
            <a:off x="2950629" y="2648678"/>
            <a:ext cx="64896" cy="58927"/>
          </a:xfrm>
          <a:custGeom>
            <a:pathLst>
              <a:path w="64896" h="58927">
                <a:moveTo>
                  <a:pt x="56095" y="13474"/>
                </a:moveTo>
                <a:cubicBezTo>
                  <a:pt x="48260" y="1143"/>
                  <a:pt x="36817" y="0"/>
                  <a:pt x="23190" y="5893"/>
                </a:cubicBezTo>
                <a:cubicBezTo>
                  <a:pt x="18338" y="8001"/>
                  <a:pt x="12687" y="10045"/>
                  <a:pt x="7048" y="13816"/>
                </a:cubicBezTo>
                <a:cubicBezTo>
                  <a:pt x="0" y="20459"/>
                  <a:pt x="939" y="24637"/>
                  <a:pt x="4902" y="25856"/>
                </a:cubicBezTo>
                <a:cubicBezTo>
                  <a:pt x="2882" y="35356"/>
                  <a:pt x="6070" y="39521"/>
                  <a:pt x="10668" y="34911"/>
                </a:cubicBezTo>
                <a:cubicBezTo>
                  <a:pt x="9639" y="40791"/>
                  <a:pt x="12382" y="40690"/>
                  <a:pt x="13817" y="39521"/>
                </a:cubicBezTo>
                <a:cubicBezTo>
                  <a:pt x="12941" y="44436"/>
                  <a:pt x="14592" y="47154"/>
                  <a:pt x="22707" y="46595"/>
                </a:cubicBezTo>
                <a:cubicBezTo>
                  <a:pt x="28371" y="31507"/>
                  <a:pt x="39166" y="15747"/>
                  <a:pt x="51511" y="28320"/>
                </a:cubicBezTo>
                <a:cubicBezTo>
                  <a:pt x="52565" y="29234"/>
                  <a:pt x="53809" y="30225"/>
                  <a:pt x="55130" y="28980"/>
                </a:cubicBezTo>
                <a:cubicBezTo>
                  <a:pt x="54902" y="30860"/>
                  <a:pt x="55308" y="32346"/>
                  <a:pt x="57276" y="34441"/>
                </a:cubicBezTo>
                <a:cubicBezTo>
                  <a:pt x="55689" y="35597"/>
                  <a:pt x="55600" y="38073"/>
                  <a:pt x="54762" y="40245"/>
                </a:cubicBezTo>
                <a:cubicBezTo>
                  <a:pt x="54572" y="40753"/>
                  <a:pt x="54813" y="41058"/>
                  <a:pt x="54457" y="41515"/>
                </a:cubicBezTo>
                <a:cubicBezTo>
                  <a:pt x="50317" y="46620"/>
                  <a:pt x="44145" y="49643"/>
                  <a:pt x="38976" y="53707"/>
                </a:cubicBezTo>
                <a:cubicBezTo>
                  <a:pt x="44018" y="58927"/>
                  <a:pt x="55626" y="56933"/>
                  <a:pt x="58330" y="46875"/>
                </a:cubicBezTo>
                <a:cubicBezTo>
                  <a:pt x="59663" y="41833"/>
                  <a:pt x="59079" y="40321"/>
                  <a:pt x="61365" y="36245"/>
                </a:cubicBezTo>
                <a:cubicBezTo>
                  <a:pt x="63333" y="30428"/>
                  <a:pt x="64896" y="24738"/>
                  <a:pt x="61695" y="20408"/>
                </a:cubicBezTo>
                <a:cubicBezTo>
                  <a:pt x="60705" y="19671"/>
                  <a:pt x="60044" y="18084"/>
                  <a:pt x="59282" y="17245"/>
                </a:cubicBezTo>
                <a:cubicBezTo>
                  <a:pt x="58012" y="15848"/>
                  <a:pt x="56856" y="15099"/>
                  <a:pt x="56095" y="13474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Freeform 764"/>
          <p:cNvSpPr/>
          <p:nvPr/>
        </p:nvSpPr>
        <p:spPr>
          <a:xfrm rot="0" flipH="0" flipV="0">
            <a:off x="2952682" y="2650863"/>
            <a:ext cx="61226" cy="54012"/>
          </a:xfrm>
          <a:custGeom>
            <a:pathLst>
              <a:path w="61226" h="54012">
                <a:moveTo>
                  <a:pt x="53695" y="11506"/>
                </a:moveTo>
                <a:cubicBezTo>
                  <a:pt x="49822" y="5461"/>
                  <a:pt x="45098" y="2147"/>
                  <a:pt x="39675" y="1080"/>
                </a:cubicBezTo>
                <a:cubicBezTo>
                  <a:pt x="34226" y="0"/>
                  <a:pt x="28042" y="1181"/>
                  <a:pt x="21285" y="4102"/>
                </a:cubicBezTo>
                <a:cubicBezTo>
                  <a:pt x="20091" y="4623"/>
                  <a:pt x="18796" y="5131"/>
                  <a:pt x="17450" y="5626"/>
                </a:cubicBezTo>
                <a:cubicBezTo>
                  <a:pt x="13500" y="7125"/>
                  <a:pt x="9131" y="8776"/>
                  <a:pt x="5270" y="11937"/>
                </a:cubicBezTo>
                <a:cubicBezTo>
                  <a:pt x="2642" y="14084"/>
                  <a:pt x="1143" y="16027"/>
                  <a:pt x="482" y="17716"/>
                </a:cubicBezTo>
                <a:cubicBezTo>
                  <a:pt x="114" y="18618"/>
                  <a:pt x="0" y="19430"/>
                  <a:pt x="89" y="20129"/>
                </a:cubicBezTo>
                <a:cubicBezTo>
                  <a:pt x="152" y="20802"/>
                  <a:pt x="406" y="21411"/>
                  <a:pt x="813" y="21894"/>
                </a:cubicBezTo>
                <a:cubicBezTo>
                  <a:pt x="1168" y="22326"/>
                  <a:pt x="1600" y="22669"/>
                  <a:pt x="2134" y="22935"/>
                </a:cubicBezTo>
                <a:cubicBezTo>
                  <a:pt x="2464" y="22377"/>
                  <a:pt x="2832" y="21831"/>
                  <a:pt x="3251" y="21297"/>
                </a:cubicBezTo>
                <a:cubicBezTo>
                  <a:pt x="3772" y="20611"/>
                  <a:pt x="4381" y="19951"/>
                  <a:pt x="5016" y="19316"/>
                </a:cubicBezTo>
                <a:cubicBezTo>
                  <a:pt x="5842" y="18516"/>
                  <a:pt x="6744" y="17767"/>
                  <a:pt x="7620" y="17195"/>
                </a:cubicBezTo>
                <a:cubicBezTo>
                  <a:pt x="8445" y="16636"/>
                  <a:pt x="9296" y="16217"/>
                  <a:pt x="10071" y="15989"/>
                </a:cubicBezTo>
                <a:lnTo>
                  <a:pt x="12294" y="15341"/>
                </a:lnTo>
                <a:lnTo>
                  <a:pt x="10452" y="16725"/>
                </a:lnTo>
                <a:cubicBezTo>
                  <a:pt x="10274" y="16839"/>
                  <a:pt x="10046" y="17017"/>
                  <a:pt x="9817" y="17195"/>
                </a:cubicBezTo>
                <a:cubicBezTo>
                  <a:pt x="8522" y="18135"/>
                  <a:pt x="6985" y="19265"/>
                  <a:pt x="5766" y="20637"/>
                </a:cubicBezTo>
                <a:cubicBezTo>
                  <a:pt x="5194" y="21272"/>
                  <a:pt x="4686" y="21983"/>
                  <a:pt x="4242" y="22681"/>
                </a:cubicBezTo>
                <a:cubicBezTo>
                  <a:pt x="3734" y="23507"/>
                  <a:pt x="3327" y="24371"/>
                  <a:pt x="2997" y="25171"/>
                </a:cubicBezTo>
                <a:cubicBezTo>
                  <a:pt x="2514" y="28079"/>
                  <a:pt x="2565" y="30390"/>
                  <a:pt x="3022" y="31953"/>
                </a:cubicBezTo>
                <a:cubicBezTo>
                  <a:pt x="3251" y="32778"/>
                  <a:pt x="3607" y="33388"/>
                  <a:pt x="4026" y="33756"/>
                </a:cubicBezTo>
                <a:cubicBezTo>
                  <a:pt x="4432" y="34086"/>
                  <a:pt x="4915" y="34238"/>
                  <a:pt x="5461" y="34175"/>
                </a:cubicBezTo>
                <a:cubicBezTo>
                  <a:pt x="5994" y="34111"/>
                  <a:pt x="6604" y="33832"/>
                  <a:pt x="7264" y="33350"/>
                </a:cubicBezTo>
                <a:cubicBezTo>
                  <a:pt x="7290" y="33273"/>
                  <a:pt x="7302" y="33261"/>
                  <a:pt x="7302" y="33248"/>
                </a:cubicBezTo>
                <a:cubicBezTo>
                  <a:pt x="7328" y="33159"/>
                  <a:pt x="7366" y="33096"/>
                  <a:pt x="7391" y="33007"/>
                </a:cubicBezTo>
                <a:cubicBezTo>
                  <a:pt x="8052" y="31216"/>
                  <a:pt x="9182" y="28206"/>
                  <a:pt x="10566" y="27114"/>
                </a:cubicBezTo>
                <a:lnTo>
                  <a:pt x="12624" y="25501"/>
                </a:lnTo>
                <a:lnTo>
                  <a:pt x="11163" y="27685"/>
                </a:lnTo>
                <a:cubicBezTo>
                  <a:pt x="10731" y="28346"/>
                  <a:pt x="10312" y="29171"/>
                  <a:pt x="9944" y="30048"/>
                </a:cubicBezTo>
                <a:cubicBezTo>
                  <a:pt x="9601" y="30848"/>
                  <a:pt x="9296" y="31711"/>
                  <a:pt x="9080" y="32537"/>
                </a:cubicBezTo>
                <a:lnTo>
                  <a:pt x="9030" y="32803"/>
                </a:lnTo>
                <a:cubicBezTo>
                  <a:pt x="8699" y="34734"/>
                  <a:pt x="8763" y="35978"/>
                  <a:pt x="9055" y="36715"/>
                </a:cubicBezTo>
                <a:cubicBezTo>
                  <a:pt x="9182" y="36982"/>
                  <a:pt x="9322" y="37172"/>
                  <a:pt x="9474" y="37312"/>
                </a:cubicBezTo>
                <a:cubicBezTo>
                  <a:pt x="9614" y="37426"/>
                  <a:pt x="9792" y="37502"/>
                  <a:pt x="9957" y="37528"/>
                </a:cubicBezTo>
                <a:cubicBezTo>
                  <a:pt x="10173" y="37579"/>
                  <a:pt x="10414" y="37540"/>
                  <a:pt x="10642" y="37477"/>
                </a:cubicBezTo>
                <a:cubicBezTo>
                  <a:pt x="10846" y="36563"/>
                  <a:pt x="11163" y="35470"/>
                  <a:pt x="11595" y="34543"/>
                </a:cubicBezTo>
                <a:cubicBezTo>
                  <a:pt x="11951" y="33718"/>
                  <a:pt x="12382" y="33032"/>
                  <a:pt x="12865" y="32676"/>
                </a:cubicBezTo>
                <a:lnTo>
                  <a:pt x="14072" y="31826"/>
                </a:lnTo>
                <a:lnTo>
                  <a:pt x="13500" y="33184"/>
                </a:lnTo>
                <a:cubicBezTo>
                  <a:pt x="13208" y="33883"/>
                  <a:pt x="12916" y="34645"/>
                  <a:pt x="12687" y="35381"/>
                </a:cubicBezTo>
                <a:cubicBezTo>
                  <a:pt x="12547" y="35839"/>
                  <a:pt x="12420" y="36296"/>
                  <a:pt x="12294" y="36728"/>
                </a:cubicBezTo>
                <a:lnTo>
                  <a:pt x="12167" y="37413"/>
                </a:lnTo>
                <a:cubicBezTo>
                  <a:pt x="12116" y="37833"/>
                  <a:pt x="12052" y="38201"/>
                  <a:pt x="12014" y="38544"/>
                </a:cubicBezTo>
                <a:cubicBezTo>
                  <a:pt x="11989" y="38887"/>
                  <a:pt x="11976" y="39204"/>
                  <a:pt x="11976" y="39534"/>
                </a:cubicBezTo>
                <a:lnTo>
                  <a:pt x="11976" y="39547"/>
                </a:lnTo>
                <a:cubicBezTo>
                  <a:pt x="11976" y="39547"/>
                  <a:pt x="11989" y="39560"/>
                  <a:pt x="11989" y="39573"/>
                </a:cubicBezTo>
                <a:lnTo>
                  <a:pt x="13792" y="43103"/>
                </a:lnTo>
                <a:lnTo>
                  <a:pt x="13830" y="43141"/>
                </a:lnTo>
                <a:cubicBezTo>
                  <a:pt x="15151" y="43878"/>
                  <a:pt x="17234" y="44195"/>
                  <a:pt x="20345" y="44017"/>
                </a:cubicBezTo>
                <a:cubicBezTo>
                  <a:pt x="22987" y="37058"/>
                  <a:pt x="26708" y="29984"/>
                  <a:pt x="31178" y="25577"/>
                </a:cubicBezTo>
                <a:cubicBezTo>
                  <a:pt x="33058" y="23748"/>
                  <a:pt x="35077" y="22364"/>
                  <a:pt x="37211" y="21666"/>
                </a:cubicBezTo>
                <a:cubicBezTo>
                  <a:pt x="39370" y="20954"/>
                  <a:pt x="41618" y="20942"/>
                  <a:pt x="43929" y="21818"/>
                </a:cubicBezTo>
                <a:cubicBezTo>
                  <a:pt x="45644" y="22453"/>
                  <a:pt x="47358" y="23545"/>
                  <a:pt x="49123" y="25209"/>
                </a:cubicBezTo>
                <a:cubicBezTo>
                  <a:pt x="48958" y="24447"/>
                  <a:pt x="48870" y="23685"/>
                  <a:pt x="48857" y="22935"/>
                </a:cubicBezTo>
                <a:cubicBezTo>
                  <a:pt x="48844" y="21780"/>
                  <a:pt x="49035" y="20688"/>
                  <a:pt x="49568" y="19672"/>
                </a:cubicBezTo>
                <a:lnTo>
                  <a:pt x="50559" y="17792"/>
                </a:lnTo>
                <a:lnTo>
                  <a:pt x="50343" y="19926"/>
                </a:lnTo>
                <a:cubicBezTo>
                  <a:pt x="50241" y="21031"/>
                  <a:pt x="50190" y="22605"/>
                  <a:pt x="50317" y="23964"/>
                </a:cubicBezTo>
                <a:cubicBezTo>
                  <a:pt x="50444" y="24967"/>
                  <a:pt x="50648" y="25831"/>
                  <a:pt x="51016" y="26352"/>
                </a:cubicBezTo>
                <a:cubicBezTo>
                  <a:pt x="51016" y="26377"/>
                  <a:pt x="51029" y="26390"/>
                  <a:pt x="51029" y="26390"/>
                </a:cubicBezTo>
                <a:cubicBezTo>
                  <a:pt x="51105" y="26479"/>
                  <a:pt x="51155" y="26568"/>
                  <a:pt x="51168" y="26580"/>
                </a:cubicBezTo>
                <a:cubicBezTo>
                  <a:pt x="51397" y="26898"/>
                  <a:pt x="51740" y="27177"/>
                  <a:pt x="52438" y="26733"/>
                </a:cubicBezTo>
                <a:cubicBezTo>
                  <a:pt x="52375" y="25564"/>
                  <a:pt x="52464" y="24206"/>
                  <a:pt x="52756" y="22974"/>
                </a:cubicBezTo>
                <a:cubicBezTo>
                  <a:pt x="53010" y="21831"/>
                  <a:pt x="53454" y="20802"/>
                  <a:pt x="54114" y="20154"/>
                </a:cubicBezTo>
                <a:lnTo>
                  <a:pt x="55638" y="18592"/>
                </a:lnTo>
                <a:lnTo>
                  <a:pt x="54799" y="20599"/>
                </a:lnTo>
                <a:cubicBezTo>
                  <a:pt x="54495" y="21323"/>
                  <a:pt x="53505" y="24421"/>
                  <a:pt x="53847" y="27571"/>
                </a:cubicBezTo>
                <a:cubicBezTo>
                  <a:pt x="53607" y="30251"/>
                  <a:pt x="55295" y="30975"/>
                  <a:pt x="56082" y="32435"/>
                </a:cubicBezTo>
                <a:cubicBezTo>
                  <a:pt x="54469" y="33705"/>
                  <a:pt x="54152" y="36804"/>
                  <a:pt x="52781" y="39522"/>
                </a:cubicBezTo>
                <a:lnTo>
                  <a:pt x="52756" y="39598"/>
                </a:lnTo>
                <a:lnTo>
                  <a:pt x="52667" y="39649"/>
                </a:lnTo>
                <a:cubicBezTo>
                  <a:pt x="47625" y="45618"/>
                  <a:pt x="42596" y="49567"/>
                  <a:pt x="37567" y="51549"/>
                </a:cubicBezTo>
                <a:cubicBezTo>
                  <a:pt x="38608" y="52501"/>
                  <a:pt x="39865" y="53149"/>
                  <a:pt x="41262" y="53530"/>
                </a:cubicBezTo>
                <a:cubicBezTo>
                  <a:pt x="43066" y="54012"/>
                  <a:pt x="45085" y="54012"/>
                  <a:pt x="47041" y="53504"/>
                </a:cubicBezTo>
                <a:cubicBezTo>
                  <a:pt x="48996" y="53022"/>
                  <a:pt x="50889" y="52006"/>
                  <a:pt x="52464" y="50494"/>
                </a:cubicBezTo>
                <a:cubicBezTo>
                  <a:pt x="53974" y="49009"/>
                  <a:pt x="55206" y="47040"/>
                  <a:pt x="55866" y="44564"/>
                </a:cubicBezTo>
                <a:cubicBezTo>
                  <a:pt x="56323" y="42824"/>
                  <a:pt x="56552" y="41503"/>
                  <a:pt x="56755" y="40334"/>
                </a:cubicBezTo>
                <a:cubicBezTo>
                  <a:pt x="57136" y="38163"/>
                  <a:pt x="57428" y="36563"/>
                  <a:pt x="58927" y="33870"/>
                </a:cubicBezTo>
                <a:cubicBezTo>
                  <a:pt x="59905" y="31013"/>
                  <a:pt x="60768" y="28181"/>
                  <a:pt x="60997" y="25552"/>
                </a:cubicBezTo>
                <a:cubicBezTo>
                  <a:pt x="61226" y="22974"/>
                  <a:pt x="60845" y="20561"/>
                  <a:pt x="59346" y="18516"/>
                </a:cubicBezTo>
                <a:cubicBezTo>
                  <a:pt x="58711" y="18021"/>
                  <a:pt x="58216" y="17246"/>
                  <a:pt x="57771" y="16535"/>
                </a:cubicBezTo>
                <a:cubicBezTo>
                  <a:pt x="57479" y="16090"/>
                  <a:pt x="57187" y="15671"/>
                  <a:pt x="56908" y="15341"/>
                </a:cubicBezTo>
                <a:cubicBezTo>
                  <a:pt x="56539" y="14935"/>
                  <a:pt x="56158" y="14579"/>
                  <a:pt x="55828" y="14236"/>
                </a:cubicBezTo>
                <a:cubicBezTo>
                  <a:pt x="55003" y="13423"/>
                  <a:pt x="54253" y="12687"/>
                  <a:pt x="53695" y="11506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Freeform 765"/>
          <p:cNvSpPr/>
          <p:nvPr/>
        </p:nvSpPr>
        <p:spPr>
          <a:xfrm rot="0" flipH="0" flipV="0">
            <a:off x="2952690" y="2650868"/>
            <a:ext cx="61213" cy="54012"/>
          </a:xfrm>
          <a:custGeom>
            <a:pathLst>
              <a:path w="61213" h="54012">
                <a:moveTo>
                  <a:pt x="52831" y="37503"/>
                </a:moveTo>
                <a:cubicBezTo>
                  <a:pt x="50723" y="38036"/>
                  <a:pt x="48590" y="37782"/>
                  <a:pt x="46367" y="37262"/>
                </a:cubicBezTo>
                <a:moveTo>
                  <a:pt x="35813" y="29528"/>
                </a:moveTo>
                <a:cubicBezTo>
                  <a:pt x="36741" y="29515"/>
                  <a:pt x="39916" y="30912"/>
                  <a:pt x="41541" y="33312"/>
                </a:cubicBezTo>
                <a:moveTo>
                  <a:pt x="53681" y="11507"/>
                </a:moveTo>
                <a:cubicBezTo>
                  <a:pt x="49809" y="5461"/>
                  <a:pt x="45097" y="2134"/>
                  <a:pt x="39674" y="1080"/>
                </a:cubicBezTo>
                <a:cubicBezTo>
                  <a:pt x="34213" y="0"/>
                  <a:pt x="28041" y="1182"/>
                  <a:pt x="21297" y="4090"/>
                </a:cubicBezTo>
                <a:cubicBezTo>
                  <a:pt x="20091" y="4611"/>
                  <a:pt x="18783" y="5119"/>
                  <a:pt x="17449" y="5627"/>
                </a:cubicBezTo>
                <a:cubicBezTo>
                  <a:pt x="13487" y="7125"/>
                  <a:pt x="9131" y="8776"/>
                  <a:pt x="5245" y="11938"/>
                </a:cubicBezTo>
                <a:cubicBezTo>
                  <a:pt x="2641" y="14085"/>
                  <a:pt x="1142" y="16040"/>
                  <a:pt x="469" y="17717"/>
                </a:cubicBezTo>
                <a:cubicBezTo>
                  <a:pt x="114" y="18606"/>
                  <a:pt x="0" y="19419"/>
                  <a:pt x="88" y="20117"/>
                </a:cubicBezTo>
                <a:cubicBezTo>
                  <a:pt x="152" y="20803"/>
                  <a:pt x="393" y="21400"/>
                  <a:pt x="800" y="21895"/>
                </a:cubicBezTo>
                <a:cubicBezTo>
                  <a:pt x="1168" y="22314"/>
                  <a:pt x="1600" y="22670"/>
                  <a:pt x="2133" y="22937"/>
                </a:cubicBezTo>
                <a:cubicBezTo>
                  <a:pt x="2451" y="22390"/>
                  <a:pt x="2819" y="21832"/>
                  <a:pt x="3251" y="21286"/>
                </a:cubicBezTo>
                <a:cubicBezTo>
                  <a:pt x="3771" y="20612"/>
                  <a:pt x="4381" y="19939"/>
                  <a:pt x="5003" y="19317"/>
                </a:cubicBezTo>
                <a:cubicBezTo>
                  <a:pt x="5841" y="18504"/>
                  <a:pt x="6730" y="17768"/>
                  <a:pt x="7607" y="17196"/>
                </a:cubicBezTo>
                <a:cubicBezTo>
                  <a:pt x="8445" y="16637"/>
                  <a:pt x="9283" y="16218"/>
                  <a:pt x="10071" y="15977"/>
                </a:cubicBezTo>
                <a:lnTo>
                  <a:pt x="12293" y="15342"/>
                </a:lnTo>
                <a:lnTo>
                  <a:pt x="10439" y="16726"/>
                </a:lnTo>
                <a:cubicBezTo>
                  <a:pt x="10261" y="16841"/>
                  <a:pt x="10045" y="17006"/>
                  <a:pt x="9804" y="17196"/>
                </a:cubicBezTo>
                <a:cubicBezTo>
                  <a:pt x="8521" y="18136"/>
                  <a:pt x="6985" y="19266"/>
                  <a:pt x="5753" y="20625"/>
                </a:cubicBezTo>
                <a:cubicBezTo>
                  <a:pt x="5181" y="21273"/>
                  <a:pt x="4673" y="21971"/>
                  <a:pt x="4241" y="22683"/>
                </a:cubicBezTo>
                <a:cubicBezTo>
                  <a:pt x="3733" y="23508"/>
                  <a:pt x="3340" y="24372"/>
                  <a:pt x="2984" y="25159"/>
                </a:cubicBezTo>
                <a:cubicBezTo>
                  <a:pt x="2501" y="28067"/>
                  <a:pt x="2552" y="30379"/>
                  <a:pt x="3009" y="31954"/>
                </a:cubicBezTo>
                <a:cubicBezTo>
                  <a:pt x="3251" y="32766"/>
                  <a:pt x="3594" y="33376"/>
                  <a:pt x="4025" y="33744"/>
                </a:cubicBezTo>
                <a:cubicBezTo>
                  <a:pt x="4419" y="34087"/>
                  <a:pt x="4927" y="34240"/>
                  <a:pt x="5460" y="34176"/>
                </a:cubicBezTo>
                <a:cubicBezTo>
                  <a:pt x="5994" y="34100"/>
                  <a:pt x="6591" y="33833"/>
                  <a:pt x="7251" y="33351"/>
                </a:cubicBezTo>
                <a:cubicBezTo>
                  <a:pt x="7277" y="33274"/>
                  <a:pt x="7289" y="33262"/>
                  <a:pt x="7289" y="33249"/>
                </a:cubicBezTo>
                <a:cubicBezTo>
                  <a:pt x="7315" y="33160"/>
                  <a:pt x="7353" y="33097"/>
                  <a:pt x="7366" y="33008"/>
                </a:cubicBezTo>
                <a:cubicBezTo>
                  <a:pt x="8051" y="31204"/>
                  <a:pt x="9169" y="28207"/>
                  <a:pt x="10553" y="27115"/>
                </a:cubicBezTo>
                <a:lnTo>
                  <a:pt x="12611" y="25502"/>
                </a:lnTo>
                <a:lnTo>
                  <a:pt x="11163" y="27686"/>
                </a:lnTo>
                <a:cubicBezTo>
                  <a:pt x="10731" y="28334"/>
                  <a:pt x="10299" y="29172"/>
                  <a:pt x="9931" y="30049"/>
                </a:cubicBezTo>
                <a:cubicBezTo>
                  <a:pt x="9601" y="30861"/>
                  <a:pt x="9283" y="31712"/>
                  <a:pt x="9080" y="32538"/>
                </a:cubicBezTo>
                <a:lnTo>
                  <a:pt x="9029" y="32804"/>
                </a:lnTo>
                <a:cubicBezTo>
                  <a:pt x="8686" y="34722"/>
                  <a:pt x="8750" y="35980"/>
                  <a:pt x="9067" y="36716"/>
                </a:cubicBezTo>
                <a:cubicBezTo>
                  <a:pt x="9169" y="36983"/>
                  <a:pt x="9309" y="37173"/>
                  <a:pt x="9461" y="37300"/>
                </a:cubicBezTo>
                <a:cubicBezTo>
                  <a:pt x="9626" y="37427"/>
                  <a:pt x="9778" y="37503"/>
                  <a:pt x="9956" y="37515"/>
                </a:cubicBezTo>
                <a:cubicBezTo>
                  <a:pt x="10172" y="37566"/>
                  <a:pt x="10401" y="37528"/>
                  <a:pt x="10642" y="37478"/>
                </a:cubicBezTo>
                <a:cubicBezTo>
                  <a:pt x="10845" y="36564"/>
                  <a:pt x="11163" y="35472"/>
                  <a:pt x="11582" y="34544"/>
                </a:cubicBezTo>
                <a:cubicBezTo>
                  <a:pt x="11937" y="33719"/>
                  <a:pt x="12369" y="33020"/>
                  <a:pt x="12865" y="32665"/>
                </a:cubicBezTo>
                <a:lnTo>
                  <a:pt x="14058" y="31814"/>
                </a:lnTo>
                <a:lnTo>
                  <a:pt x="13487" y="33173"/>
                </a:lnTo>
                <a:cubicBezTo>
                  <a:pt x="13208" y="33884"/>
                  <a:pt x="12903" y="34633"/>
                  <a:pt x="12674" y="35383"/>
                </a:cubicBezTo>
                <a:cubicBezTo>
                  <a:pt x="12534" y="35840"/>
                  <a:pt x="12407" y="36284"/>
                  <a:pt x="12293" y="36729"/>
                </a:cubicBezTo>
                <a:lnTo>
                  <a:pt x="12166" y="37402"/>
                </a:lnTo>
                <a:cubicBezTo>
                  <a:pt x="12103" y="37820"/>
                  <a:pt x="12039" y="38201"/>
                  <a:pt x="12001" y="38557"/>
                </a:cubicBezTo>
                <a:cubicBezTo>
                  <a:pt x="11976" y="38887"/>
                  <a:pt x="11963" y="39204"/>
                  <a:pt x="11963" y="39522"/>
                </a:cubicBezTo>
                <a:lnTo>
                  <a:pt x="11963" y="39547"/>
                </a:lnTo>
                <a:cubicBezTo>
                  <a:pt x="11963" y="39547"/>
                  <a:pt x="11976" y="39560"/>
                  <a:pt x="11976" y="39573"/>
                </a:cubicBezTo>
                <a:lnTo>
                  <a:pt x="13792" y="43090"/>
                </a:lnTo>
                <a:lnTo>
                  <a:pt x="13830" y="43129"/>
                </a:lnTo>
                <a:cubicBezTo>
                  <a:pt x="15138" y="43865"/>
                  <a:pt x="17221" y="44183"/>
                  <a:pt x="20332" y="44005"/>
                </a:cubicBezTo>
                <a:cubicBezTo>
                  <a:pt x="22974" y="37046"/>
                  <a:pt x="26695" y="29972"/>
                  <a:pt x="31178" y="25578"/>
                </a:cubicBezTo>
                <a:cubicBezTo>
                  <a:pt x="33045" y="23749"/>
                  <a:pt x="35077" y="22365"/>
                  <a:pt x="37210" y="21654"/>
                </a:cubicBezTo>
                <a:cubicBezTo>
                  <a:pt x="39344" y="20955"/>
                  <a:pt x="41605" y="20930"/>
                  <a:pt x="43942" y="21806"/>
                </a:cubicBezTo>
                <a:cubicBezTo>
                  <a:pt x="45643" y="22441"/>
                  <a:pt x="47345" y="23546"/>
                  <a:pt x="49110" y="25210"/>
                </a:cubicBezTo>
                <a:cubicBezTo>
                  <a:pt x="48958" y="24435"/>
                  <a:pt x="48869" y="23673"/>
                  <a:pt x="48856" y="22937"/>
                </a:cubicBezTo>
                <a:cubicBezTo>
                  <a:pt x="48844" y="21781"/>
                  <a:pt x="49009" y="20676"/>
                  <a:pt x="49555" y="19673"/>
                </a:cubicBezTo>
                <a:lnTo>
                  <a:pt x="50558" y="17780"/>
                </a:lnTo>
                <a:lnTo>
                  <a:pt x="50330" y="19927"/>
                </a:lnTo>
                <a:cubicBezTo>
                  <a:pt x="50228" y="21032"/>
                  <a:pt x="50190" y="22594"/>
                  <a:pt x="50317" y="23965"/>
                </a:cubicBezTo>
                <a:cubicBezTo>
                  <a:pt x="50431" y="24956"/>
                  <a:pt x="50634" y="25832"/>
                  <a:pt x="51003" y="26366"/>
                </a:cubicBezTo>
                <a:cubicBezTo>
                  <a:pt x="51003" y="26378"/>
                  <a:pt x="51015" y="26391"/>
                  <a:pt x="51015" y="26391"/>
                </a:cubicBezTo>
                <a:cubicBezTo>
                  <a:pt x="51092" y="26467"/>
                  <a:pt x="51130" y="26556"/>
                  <a:pt x="51155" y="26569"/>
                </a:cubicBezTo>
                <a:cubicBezTo>
                  <a:pt x="51396" y="26899"/>
                  <a:pt x="51727" y="27178"/>
                  <a:pt x="52438" y="26721"/>
                </a:cubicBezTo>
                <a:cubicBezTo>
                  <a:pt x="52362" y="25566"/>
                  <a:pt x="52463" y="24207"/>
                  <a:pt x="52730" y="22962"/>
                </a:cubicBezTo>
                <a:cubicBezTo>
                  <a:pt x="53008" y="21832"/>
                  <a:pt x="53453" y="20803"/>
                  <a:pt x="54113" y="20143"/>
                </a:cubicBezTo>
                <a:lnTo>
                  <a:pt x="55637" y="18593"/>
                </a:lnTo>
                <a:lnTo>
                  <a:pt x="54786" y="20600"/>
                </a:lnTo>
                <a:cubicBezTo>
                  <a:pt x="54494" y="21324"/>
                  <a:pt x="53504" y="24423"/>
                  <a:pt x="53834" y="27572"/>
                </a:cubicBezTo>
                <a:cubicBezTo>
                  <a:pt x="53605" y="30252"/>
                  <a:pt x="55282" y="30963"/>
                  <a:pt x="56082" y="32436"/>
                </a:cubicBezTo>
                <a:cubicBezTo>
                  <a:pt x="54456" y="33706"/>
                  <a:pt x="54151" y="36792"/>
                  <a:pt x="52768" y="39509"/>
                </a:cubicBezTo>
                <a:lnTo>
                  <a:pt x="52730" y="39598"/>
                </a:lnTo>
                <a:lnTo>
                  <a:pt x="52654" y="39636"/>
                </a:lnTo>
                <a:cubicBezTo>
                  <a:pt x="47625" y="45605"/>
                  <a:pt x="42583" y="49555"/>
                  <a:pt x="37566" y="51549"/>
                </a:cubicBezTo>
                <a:cubicBezTo>
                  <a:pt x="38595" y="52488"/>
                  <a:pt x="39865" y="53149"/>
                  <a:pt x="41249" y="53517"/>
                </a:cubicBezTo>
                <a:cubicBezTo>
                  <a:pt x="43053" y="54012"/>
                  <a:pt x="45084" y="54012"/>
                  <a:pt x="47028" y="53504"/>
                </a:cubicBezTo>
                <a:cubicBezTo>
                  <a:pt x="48983" y="53009"/>
                  <a:pt x="50888" y="52006"/>
                  <a:pt x="52463" y="50482"/>
                </a:cubicBezTo>
                <a:cubicBezTo>
                  <a:pt x="53974" y="49009"/>
                  <a:pt x="55205" y="47028"/>
                  <a:pt x="55853" y="44564"/>
                </a:cubicBezTo>
                <a:cubicBezTo>
                  <a:pt x="56310" y="42824"/>
                  <a:pt x="56539" y="41490"/>
                  <a:pt x="56755" y="40335"/>
                </a:cubicBezTo>
                <a:cubicBezTo>
                  <a:pt x="57136" y="38163"/>
                  <a:pt x="57415" y="36564"/>
                  <a:pt x="58914" y="33871"/>
                </a:cubicBezTo>
                <a:cubicBezTo>
                  <a:pt x="59904" y="31001"/>
                  <a:pt x="60755" y="28169"/>
                  <a:pt x="61009" y="25553"/>
                </a:cubicBezTo>
                <a:cubicBezTo>
                  <a:pt x="61213" y="22962"/>
                  <a:pt x="60844" y="20562"/>
                  <a:pt x="59346" y="18504"/>
                </a:cubicBezTo>
                <a:cubicBezTo>
                  <a:pt x="58698" y="18022"/>
                  <a:pt x="58215" y="17247"/>
                  <a:pt x="57771" y="16536"/>
                </a:cubicBezTo>
                <a:cubicBezTo>
                  <a:pt x="57466" y="16079"/>
                  <a:pt x="57199" y="15659"/>
                  <a:pt x="56894" y="15342"/>
                </a:cubicBezTo>
                <a:cubicBezTo>
                  <a:pt x="56526" y="14923"/>
                  <a:pt x="56158" y="14567"/>
                  <a:pt x="55815" y="14237"/>
                </a:cubicBezTo>
                <a:cubicBezTo>
                  <a:pt x="54990" y="13424"/>
                  <a:pt x="54227" y="12675"/>
                  <a:pt x="53681" y="11507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Freeform 766"/>
          <p:cNvSpPr/>
          <p:nvPr/>
        </p:nvSpPr>
        <p:spPr>
          <a:xfrm rot="0" flipH="0" flipV="0">
            <a:off x="3112570" y="2704525"/>
            <a:ext cx="19785" cy="11099"/>
          </a:xfrm>
          <a:custGeom>
            <a:pathLst>
              <a:path w="19785" h="11099">
                <a:moveTo>
                  <a:pt x="9372" y="0"/>
                </a:moveTo>
                <a:cubicBezTo>
                  <a:pt x="6121" y="469"/>
                  <a:pt x="2997" y="1206"/>
                  <a:pt x="0" y="2387"/>
                </a:cubicBezTo>
                <a:cubicBezTo>
                  <a:pt x="0" y="5600"/>
                  <a:pt x="101" y="8153"/>
                  <a:pt x="508" y="11099"/>
                </a:cubicBezTo>
                <a:cubicBezTo>
                  <a:pt x="4127" y="7340"/>
                  <a:pt x="10616" y="2730"/>
                  <a:pt x="19785" y="1587"/>
                </a:cubicBezTo>
              </a:path>
            </a:pathLst>
          </a:custGeom>
          <a:noFill/>
          <a:ln w="2857" cap="rnd" cmpd="sng">
            <a:solidFill>
              <a:srgbClr val="2A2C2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Freeform 767"/>
          <p:cNvSpPr/>
          <p:nvPr/>
        </p:nvSpPr>
        <p:spPr>
          <a:xfrm rot="0" flipH="0" flipV="0">
            <a:off x="3099687" y="2706343"/>
            <a:ext cx="13169" cy="21119"/>
          </a:xfrm>
          <a:custGeom>
            <a:pathLst>
              <a:path w="13169" h="21119">
                <a:moveTo>
                  <a:pt x="3429" y="20612"/>
                </a:moveTo>
                <a:lnTo>
                  <a:pt x="13169" y="2706"/>
                </a:lnTo>
                <a:lnTo>
                  <a:pt x="12788" y="0"/>
                </a:lnTo>
                <a:lnTo>
                  <a:pt x="8661" y="191"/>
                </a:lnTo>
                <a:lnTo>
                  <a:pt x="51" y="19114"/>
                </a:lnTo>
                <a:lnTo>
                  <a:pt x="0" y="20092"/>
                </a:lnTo>
                <a:lnTo>
                  <a:pt x="89" y="20092"/>
                </a:lnTo>
                <a:cubicBezTo>
                  <a:pt x="1029" y="20092"/>
                  <a:pt x="1880" y="20473"/>
                  <a:pt x="2464" y="2111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Freeform 768"/>
          <p:cNvSpPr/>
          <p:nvPr/>
        </p:nvSpPr>
        <p:spPr>
          <a:xfrm rot="0" flipH="0" flipV="0">
            <a:off x="3099687" y="2706343"/>
            <a:ext cx="13169" cy="21119"/>
          </a:xfrm>
          <a:custGeom>
            <a:pathLst>
              <a:path w="13169" h="21119">
                <a:moveTo>
                  <a:pt x="3429" y="20612"/>
                </a:moveTo>
                <a:lnTo>
                  <a:pt x="13169" y="2706"/>
                </a:lnTo>
                <a:lnTo>
                  <a:pt x="12788" y="0"/>
                </a:lnTo>
                <a:lnTo>
                  <a:pt x="8661" y="191"/>
                </a:lnTo>
                <a:lnTo>
                  <a:pt x="51" y="19114"/>
                </a:lnTo>
                <a:lnTo>
                  <a:pt x="0" y="20092"/>
                </a:lnTo>
                <a:lnTo>
                  <a:pt x="89" y="20092"/>
                </a:lnTo>
                <a:cubicBezTo>
                  <a:pt x="1029" y="20092"/>
                  <a:pt x="1880" y="20473"/>
                  <a:pt x="2464" y="21119"/>
                </a:cubicBezTo>
                <a:lnTo>
                  <a:pt x="3429" y="20612"/>
                </a:ln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Freeform 769"/>
          <p:cNvSpPr/>
          <p:nvPr/>
        </p:nvSpPr>
        <p:spPr>
          <a:xfrm rot="0" flipH="0" flipV="0">
            <a:off x="3101905" y="2720981"/>
            <a:ext cx="25209" cy="11454"/>
          </a:xfrm>
          <a:custGeom>
            <a:pathLst>
              <a:path w="25209" h="11454">
                <a:moveTo>
                  <a:pt x="330" y="5905"/>
                </a:moveTo>
                <a:cubicBezTo>
                  <a:pt x="2870" y="4420"/>
                  <a:pt x="11632" y="2299"/>
                  <a:pt x="22389" y="0"/>
                </a:cubicBezTo>
                <a:cubicBezTo>
                  <a:pt x="24409" y="318"/>
                  <a:pt x="25209" y="2705"/>
                  <a:pt x="24929" y="6654"/>
                </a:cubicBezTo>
                <a:cubicBezTo>
                  <a:pt x="24752" y="6705"/>
                  <a:pt x="24586" y="6794"/>
                  <a:pt x="24409" y="6870"/>
                </a:cubicBezTo>
                <a:cubicBezTo>
                  <a:pt x="17894" y="5601"/>
                  <a:pt x="9435" y="8254"/>
                  <a:pt x="710" y="11454"/>
                </a:cubicBezTo>
                <a:cubicBezTo>
                  <a:pt x="482" y="11353"/>
                  <a:pt x="229" y="11226"/>
                  <a:pt x="0" y="11111"/>
                </a:cubicBezTo>
                <a:cubicBezTo>
                  <a:pt x="660" y="10515"/>
                  <a:pt x="1104" y="9638"/>
                  <a:pt x="1104" y="8686"/>
                </a:cubicBezTo>
                <a:cubicBezTo>
                  <a:pt x="1104" y="7771"/>
                  <a:pt x="710" y="6946"/>
                  <a:pt x="127" y="6362"/>
                </a:cubicBezTo>
                <a:cubicBezTo>
                  <a:pt x="191" y="6209"/>
                  <a:pt x="254" y="6057"/>
                  <a:pt x="330" y="5905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Freeform 770"/>
          <p:cNvSpPr/>
          <p:nvPr/>
        </p:nvSpPr>
        <p:spPr>
          <a:xfrm rot="0" flipH="0" flipV="0">
            <a:off x="3101905" y="2720981"/>
            <a:ext cx="25209" cy="11454"/>
          </a:xfrm>
          <a:custGeom>
            <a:pathLst>
              <a:path w="25209" h="11454">
                <a:moveTo>
                  <a:pt x="330" y="5905"/>
                </a:moveTo>
                <a:cubicBezTo>
                  <a:pt x="2870" y="4420"/>
                  <a:pt x="11632" y="2299"/>
                  <a:pt x="22389" y="0"/>
                </a:cubicBezTo>
                <a:cubicBezTo>
                  <a:pt x="24409" y="318"/>
                  <a:pt x="25209" y="2705"/>
                  <a:pt x="24929" y="6654"/>
                </a:cubicBezTo>
                <a:cubicBezTo>
                  <a:pt x="24752" y="6705"/>
                  <a:pt x="24586" y="6794"/>
                  <a:pt x="24409" y="6870"/>
                </a:cubicBezTo>
                <a:cubicBezTo>
                  <a:pt x="17894" y="5601"/>
                  <a:pt x="9435" y="8254"/>
                  <a:pt x="710" y="11454"/>
                </a:cubicBezTo>
                <a:cubicBezTo>
                  <a:pt x="482" y="11353"/>
                  <a:pt x="229" y="11226"/>
                  <a:pt x="0" y="11111"/>
                </a:cubicBezTo>
                <a:cubicBezTo>
                  <a:pt x="660" y="10515"/>
                  <a:pt x="1104" y="9638"/>
                  <a:pt x="1104" y="8686"/>
                </a:cubicBezTo>
                <a:cubicBezTo>
                  <a:pt x="1104" y="7771"/>
                  <a:pt x="710" y="6946"/>
                  <a:pt x="127" y="6362"/>
                </a:cubicBezTo>
                <a:cubicBezTo>
                  <a:pt x="191" y="6209"/>
                  <a:pt x="254" y="6057"/>
                  <a:pt x="330" y="5905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Freeform 771"/>
          <p:cNvSpPr/>
          <p:nvPr/>
        </p:nvSpPr>
        <p:spPr>
          <a:xfrm rot="0" flipH="0" flipV="0">
            <a:off x="3121308" y="2713874"/>
            <a:ext cx="35737" cy="34886"/>
          </a:xfrm>
          <a:custGeom>
            <a:pathLst>
              <a:path w="35737" h="34886">
                <a:moveTo>
                  <a:pt x="12268" y="24968"/>
                </a:moveTo>
                <a:cubicBezTo>
                  <a:pt x="10630" y="27761"/>
                  <a:pt x="7900" y="29197"/>
                  <a:pt x="6439" y="32206"/>
                </a:cubicBezTo>
                <a:cubicBezTo>
                  <a:pt x="3391" y="28143"/>
                  <a:pt x="3023" y="23559"/>
                  <a:pt x="4077" y="19126"/>
                </a:cubicBezTo>
                <a:cubicBezTo>
                  <a:pt x="5652" y="11583"/>
                  <a:pt x="5334" y="6909"/>
                  <a:pt x="0" y="7912"/>
                </a:cubicBezTo>
                <a:cubicBezTo>
                  <a:pt x="2731" y="6401"/>
                  <a:pt x="5855" y="3582"/>
                  <a:pt x="7087" y="1727"/>
                </a:cubicBezTo>
                <a:cubicBezTo>
                  <a:pt x="11481" y="0"/>
                  <a:pt x="16128" y="2236"/>
                  <a:pt x="20853" y="6299"/>
                </a:cubicBezTo>
                <a:cubicBezTo>
                  <a:pt x="20891" y="6312"/>
                  <a:pt x="20904" y="6350"/>
                  <a:pt x="20929" y="6376"/>
                </a:cubicBezTo>
                <a:cubicBezTo>
                  <a:pt x="25679" y="5868"/>
                  <a:pt x="30606" y="7811"/>
                  <a:pt x="35737" y="10186"/>
                </a:cubicBezTo>
                <a:cubicBezTo>
                  <a:pt x="33603" y="11926"/>
                  <a:pt x="29628" y="13081"/>
                  <a:pt x="29120" y="15317"/>
                </a:cubicBezTo>
                <a:cubicBezTo>
                  <a:pt x="29235" y="15405"/>
                  <a:pt x="28943" y="15609"/>
                  <a:pt x="29070" y="15672"/>
                </a:cubicBezTo>
                <a:cubicBezTo>
                  <a:pt x="30708" y="22124"/>
                  <a:pt x="30340" y="28943"/>
                  <a:pt x="32054" y="34886"/>
                </a:cubicBezTo>
                <a:cubicBezTo>
                  <a:pt x="28650" y="34416"/>
                  <a:pt x="26555" y="32181"/>
                  <a:pt x="23786" y="30810"/>
                </a:cubicBezTo>
                <a:cubicBezTo>
                  <a:pt x="23063" y="32867"/>
                  <a:pt x="21500" y="34061"/>
                  <a:pt x="19087" y="34404"/>
                </a:cubicBezTo>
                <a:cubicBezTo>
                  <a:pt x="17220" y="33019"/>
                  <a:pt x="16928" y="31406"/>
                  <a:pt x="17449" y="29692"/>
                </a:cubicBezTo>
                <a:cubicBezTo>
                  <a:pt x="16052" y="30606"/>
                  <a:pt x="14642" y="31406"/>
                  <a:pt x="13245" y="31305"/>
                </a:cubicBezTo>
                <a:cubicBezTo>
                  <a:pt x="12953" y="29451"/>
                  <a:pt x="12192" y="27508"/>
                  <a:pt x="12268" y="24968"/>
                </a:cubicBezTo>
              </a:path>
            </a:pathLst>
          </a:custGeom>
          <a:solidFill>
            <a:srgbClr val="2A2C2E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Freeform 772"/>
          <p:cNvSpPr/>
          <p:nvPr/>
        </p:nvSpPr>
        <p:spPr>
          <a:xfrm rot="0" flipH="0" flipV="0">
            <a:off x="3121308" y="2713874"/>
            <a:ext cx="35737" cy="34886"/>
          </a:xfrm>
          <a:custGeom>
            <a:pathLst>
              <a:path w="35737" h="34886">
                <a:moveTo>
                  <a:pt x="12268" y="24968"/>
                </a:moveTo>
                <a:cubicBezTo>
                  <a:pt x="10630" y="27761"/>
                  <a:pt x="7900" y="29197"/>
                  <a:pt x="6439" y="32206"/>
                </a:cubicBezTo>
                <a:cubicBezTo>
                  <a:pt x="3391" y="28143"/>
                  <a:pt x="3023" y="23559"/>
                  <a:pt x="4077" y="19126"/>
                </a:cubicBezTo>
                <a:cubicBezTo>
                  <a:pt x="5652" y="11583"/>
                  <a:pt x="5334" y="6909"/>
                  <a:pt x="0" y="7912"/>
                </a:cubicBezTo>
                <a:cubicBezTo>
                  <a:pt x="2731" y="6401"/>
                  <a:pt x="5855" y="3582"/>
                  <a:pt x="7087" y="1727"/>
                </a:cubicBezTo>
                <a:cubicBezTo>
                  <a:pt x="11481" y="0"/>
                  <a:pt x="16128" y="2236"/>
                  <a:pt x="20853" y="6299"/>
                </a:cubicBezTo>
                <a:cubicBezTo>
                  <a:pt x="20891" y="6312"/>
                  <a:pt x="20904" y="6350"/>
                  <a:pt x="20929" y="6376"/>
                </a:cubicBezTo>
                <a:cubicBezTo>
                  <a:pt x="25679" y="5868"/>
                  <a:pt x="30606" y="7811"/>
                  <a:pt x="35737" y="10186"/>
                </a:cubicBezTo>
                <a:cubicBezTo>
                  <a:pt x="33603" y="11926"/>
                  <a:pt x="29628" y="13081"/>
                  <a:pt x="29120" y="15317"/>
                </a:cubicBezTo>
                <a:cubicBezTo>
                  <a:pt x="29235" y="15405"/>
                  <a:pt x="28943" y="15609"/>
                  <a:pt x="29070" y="15672"/>
                </a:cubicBezTo>
                <a:cubicBezTo>
                  <a:pt x="30708" y="22124"/>
                  <a:pt x="30340" y="28943"/>
                  <a:pt x="32054" y="34886"/>
                </a:cubicBezTo>
                <a:cubicBezTo>
                  <a:pt x="28650" y="34416"/>
                  <a:pt x="26555" y="32181"/>
                  <a:pt x="23786" y="30810"/>
                </a:cubicBezTo>
                <a:cubicBezTo>
                  <a:pt x="23063" y="32867"/>
                  <a:pt x="21500" y="34061"/>
                  <a:pt x="19087" y="34404"/>
                </a:cubicBezTo>
                <a:cubicBezTo>
                  <a:pt x="17220" y="33019"/>
                  <a:pt x="16928" y="31406"/>
                  <a:pt x="17449" y="29692"/>
                </a:cubicBezTo>
                <a:cubicBezTo>
                  <a:pt x="16052" y="30606"/>
                  <a:pt x="14642" y="31406"/>
                  <a:pt x="13245" y="31305"/>
                </a:cubicBezTo>
                <a:cubicBezTo>
                  <a:pt x="12953" y="29451"/>
                  <a:pt x="12192" y="27508"/>
                  <a:pt x="12268" y="24968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Freeform 773"/>
          <p:cNvSpPr/>
          <p:nvPr/>
        </p:nvSpPr>
        <p:spPr>
          <a:xfrm rot="0" flipH="0" flipV="0">
            <a:off x="3124175" y="2714664"/>
            <a:ext cx="31164" cy="33248"/>
          </a:xfrm>
          <a:custGeom>
            <a:pathLst>
              <a:path w="31164" h="33248">
                <a:moveTo>
                  <a:pt x="9486" y="13233"/>
                </a:moveTo>
                <a:cubicBezTo>
                  <a:pt x="9347" y="13486"/>
                  <a:pt x="8979" y="22796"/>
                  <a:pt x="8699" y="23354"/>
                </a:cubicBezTo>
                <a:cubicBezTo>
                  <a:pt x="7480" y="25742"/>
                  <a:pt x="4889" y="27647"/>
                  <a:pt x="3619" y="30225"/>
                </a:cubicBezTo>
                <a:cubicBezTo>
                  <a:pt x="1257" y="26110"/>
                  <a:pt x="1244" y="24066"/>
                  <a:pt x="2082" y="18262"/>
                </a:cubicBezTo>
                <a:cubicBezTo>
                  <a:pt x="2946" y="12472"/>
                  <a:pt x="2895" y="6642"/>
                  <a:pt x="0" y="6299"/>
                </a:cubicBezTo>
                <a:cubicBezTo>
                  <a:pt x="1816" y="4534"/>
                  <a:pt x="3556" y="3518"/>
                  <a:pt x="4724" y="1765"/>
                </a:cubicBezTo>
                <a:cubicBezTo>
                  <a:pt x="9156" y="0"/>
                  <a:pt x="14248" y="2540"/>
                  <a:pt x="17296" y="6045"/>
                </a:cubicBezTo>
                <a:cubicBezTo>
                  <a:pt x="18248" y="7150"/>
                  <a:pt x="17664" y="9576"/>
                  <a:pt x="18617" y="12573"/>
                </a:cubicBezTo>
                <a:cubicBezTo>
                  <a:pt x="18693" y="11354"/>
                  <a:pt x="18693" y="9652"/>
                  <a:pt x="18731" y="8598"/>
                </a:cubicBezTo>
                <a:cubicBezTo>
                  <a:pt x="18757" y="7607"/>
                  <a:pt x="18718" y="7506"/>
                  <a:pt x="19226" y="8217"/>
                </a:cubicBezTo>
                <a:cubicBezTo>
                  <a:pt x="21068" y="10846"/>
                  <a:pt x="22986" y="13271"/>
                  <a:pt x="25716" y="15023"/>
                </a:cubicBezTo>
                <a:cubicBezTo>
                  <a:pt x="27265" y="21132"/>
                  <a:pt x="26808" y="27609"/>
                  <a:pt x="28434" y="33248"/>
                </a:cubicBezTo>
                <a:cubicBezTo>
                  <a:pt x="25919" y="32905"/>
                  <a:pt x="24002" y="31228"/>
                  <a:pt x="22528" y="29806"/>
                </a:cubicBezTo>
                <a:cubicBezTo>
                  <a:pt x="21068" y="28384"/>
                  <a:pt x="20865" y="23304"/>
                  <a:pt x="20801" y="21170"/>
                </a:cubicBezTo>
                <a:cubicBezTo>
                  <a:pt x="20382" y="24294"/>
                  <a:pt x="21119" y="28333"/>
                  <a:pt x="20573" y="29374"/>
                </a:cubicBezTo>
                <a:cubicBezTo>
                  <a:pt x="20052" y="30428"/>
                  <a:pt x="18401" y="32460"/>
                  <a:pt x="16115" y="32790"/>
                </a:cubicBezTo>
                <a:cubicBezTo>
                  <a:pt x="15429" y="31470"/>
                  <a:pt x="15518" y="29412"/>
                  <a:pt x="15620" y="28625"/>
                </a:cubicBezTo>
                <a:cubicBezTo>
                  <a:pt x="15747" y="27837"/>
                  <a:pt x="15975" y="26313"/>
                  <a:pt x="16051" y="26009"/>
                </a:cubicBezTo>
                <a:cubicBezTo>
                  <a:pt x="15810" y="26186"/>
                  <a:pt x="14489" y="28053"/>
                  <a:pt x="13816" y="28460"/>
                </a:cubicBezTo>
                <a:cubicBezTo>
                  <a:pt x="13156" y="28854"/>
                  <a:pt x="11886" y="29920"/>
                  <a:pt x="10806" y="29857"/>
                </a:cubicBezTo>
                <a:cubicBezTo>
                  <a:pt x="10578" y="28307"/>
                  <a:pt x="10247" y="26707"/>
                  <a:pt x="10146" y="24713"/>
                </a:cubicBezTo>
                <a:cubicBezTo>
                  <a:pt x="10121" y="24434"/>
                  <a:pt x="9486" y="13537"/>
                  <a:pt x="9486" y="13233"/>
                </a:cubicBezTo>
                <a:moveTo>
                  <a:pt x="25030" y="7188"/>
                </a:moveTo>
                <a:cubicBezTo>
                  <a:pt x="23075" y="6630"/>
                  <a:pt x="21157" y="6350"/>
                  <a:pt x="19277" y="6477"/>
                </a:cubicBezTo>
                <a:cubicBezTo>
                  <a:pt x="20166" y="7861"/>
                  <a:pt x="21131" y="9157"/>
                  <a:pt x="22211" y="10351"/>
                </a:cubicBezTo>
                <a:cubicBezTo>
                  <a:pt x="23316" y="11570"/>
                  <a:pt x="24510" y="12662"/>
                  <a:pt x="25830" y="13626"/>
                </a:cubicBezTo>
                <a:cubicBezTo>
                  <a:pt x="26313" y="12319"/>
                  <a:pt x="27888" y="11468"/>
                  <a:pt x="29437" y="10605"/>
                </a:cubicBezTo>
                <a:cubicBezTo>
                  <a:pt x="30047" y="10274"/>
                  <a:pt x="30644" y="9932"/>
                  <a:pt x="31164" y="9576"/>
                </a:cubicBezTo>
                <a:cubicBezTo>
                  <a:pt x="29107" y="8623"/>
                  <a:pt x="27050" y="7760"/>
                  <a:pt x="25030" y="7188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Freeform 774"/>
          <p:cNvSpPr/>
          <p:nvPr/>
        </p:nvSpPr>
        <p:spPr>
          <a:xfrm rot="0" flipH="0" flipV="0">
            <a:off x="3124175" y="2714664"/>
            <a:ext cx="31164" cy="33248"/>
          </a:xfrm>
          <a:custGeom>
            <a:pathLst>
              <a:path w="31164" h="33248">
                <a:moveTo>
                  <a:pt x="9486" y="13233"/>
                </a:moveTo>
                <a:cubicBezTo>
                  <a:pt x="9347" y="13486"/>
                  <a:pt x="8979" y="22796"/>
                  <a:pt x="8699" y="23354"/>
                </a:cubicBezTo>
                <a:cubicBezTo>
                  <a:pt x="7480" y="25742"/>
                  <a:pt x="4889" y="27647"/>
                  <a:pt x="3619" y="30225"/>
                </a:cubicBezTo>
                <a:cubicBezTo>
                  <a:pt x="1257" y="26110"/>
                  <a:pt x="1244" y="24066"/>
                  <a:pt x="2082" y="18262"/>
                </a:cubicBezTo>
                <a:cubicBezTo>
                  <a:pt x="2946" y="12472"/>
                  <a:pt x="2895" y="6642"/>
                  <a:pt x="0" y="6299"/>
                </a:cubicBezTo>
                <a:cubicBezTo>
                  <a:pt x="1816" y="4534"/>
                  <a:pt x="3556" y="3518"/>
                  <a:pt x="4724" y="1765"/>
                </a:cubicBezTo>
                <a:cubicBezTo>
                  <a:pt x="9156" y="0"/>
                  <a:pt x="14248" y="2540"/>
                  <a:pt x="17296" y="6045"/>
                </a:cubicBezTo>
                <a:cubicBezTo>
                  <a:pt x="18248" y="7150"/>
                  <a:pt x="17664" y="9576"/>
                  <a:pt x="18617" y="12573"/>
                </a:cubicBezTo>
                <a:cubicBezTo>
                  <a:pt x="18693" y="11354"/>
                  <a:pt x="18693" y="9652"/>
                  <a:pt x="18731" y="8598"/>
                </a:cubicBezTo>
                <a:cubicBezTo>
                  <a:pt x="18757" y="7607"/>
                  <a:pt x="18718" y="7506"/>
                  <a:pt x="19226" y="8217"/>
                </a:cubicBezTo>
                <a:cubicBezTo>
                  <a:pt x="21068" y="10846"/>
                  <a:pt x="22986" y="13271"/>
                  <a:pt x="25716" y="15023"/>
                </a:cubicBezTo>
                <a:cubicBezTo>
                  <a:pt x="27265" y="21132"/>
                  <a:pt x="26808" y="27609"/>
                  <a:pt x="28434" y="33248"/>
                </a:cubicBezTo>
                <a:cubicBezTo>
                  <a:pt x="25919" y="32905"/>
                  <a:pt x="24002" y="31228"/>
                  <a:pt x="22528" y="29806"/>
                </a:cubicBezTo>
                <a:cubicBezTo>
                  <a:pt x="21068" y="28384"/>
                  <a:pt x="20865" y="23304"/>
                  <a:pt x="20801" y="21170"/>
                </a:cubicBezTo>
                <a:cubicBezTo>
                  <a:pt x="20382" y="24294"/>
                  <a:pt x="21119" y="28333"/>
                  <a:pt x="20573" y="29374"/>
                </a:cubicBezTo>
                <a:cubicBezTo>
                  <a:pt x="20052" y="30428"/>
                  <a:pt x="18401" y="32460"/>
                  <a:pt x="16115" y="32790"/>
                </a:cubicBezTo>
                <a:cubicBezTo>
                  <a:pt x="15429" y="31470"/>
                  <a:pt x="15518" y="29412"/>
                  <a:pt x="15620" y="28625"/>
                </a:cubicBezTo>
                <a:cubicBezTo>
                  <a:pt x="15747" y="27837"/>
                  <a:pt x="15975" y="26313"/>
                  <a:pt x="16051" y="26009"/>
                </a:cubicBezTo>
                <a:cubicBezTo>
                  <a:pt x="15810" y="26186"/>
                  <a:pt x="14489" y="28053"/>
                  <a:pt x="13816" y="28460"/>
                </a:cubicBezTo>
                <a:cubicBezTo>
                  <a:pt x="13156" y="28854"/>
                  <a:pt x="11886" y="29920"/>
                  <a:pt x="10806" y="29857"/>
                </a:cubicBezTo>
                <a:cubicBezTo>
                  <a:pt x="10578" y="28307"/>
                  <a:pt x="10247" y="26707"/>
                  <a:pt x="10146" y="24713"/>
                </a:cubicBezTo>
                <a:cubicBezTo>
                  <a:pt x="10121" y="24434"/>
                  <a:pt x="9486" y="13537"/>
                  <a:pt x="9486" y="13233"/>
                </a:cubicBezTo>
                <a:close/>
                <a:moveTo>
                  <a:pt x="25030" y="7188"/>
                </a:moveTo>
                <a:cubicBezTo>
                  <a:pt x="23075" y="6630"/>
                  <a:pt x="21157" y="6350"/>
                  <a:pt x="19277" y="6477"/>
                </a:cubicBezTo>
                <a:cubicBezTo>
                  <a:pt x="20166" y="7861"/>
                  <a:pt x="21131" y="9157"/>
                  <a:pt x="22211" y="10351"/>
                </a:cubicBezTo>
                <a:cubicBezTo>
                  <a:pt x="23316" y="11570"/>
                  <a:pt x="24510" y="12662"/>
                  <a:pt x="25830" y="13626"/>
                </a:cubicBezTo>
                <a:cubicBezTo>
                  <a:pt x="26313" y="12319"/>
                  <a:pt x="27888" y="11468"/>
                  <a:pt x="29437" y="10605"/>
                </a:cubicBezTo>
                <a:cubicBezTo>
                  <a:pt x="30047" y="10274"/>
                  <a:pt x="30644" y="9932"/>
                  <a:pt x="31164" y="9576"/>
                </a:cubicBezTo>
                <a:cubicBezTo>
                  <a:pt x="29107" y="8623"/>
                  <a:pt x="27050" y="7760"/>
                  <a:pt x="25030" y="7188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Freeform 775"/>
          <p:cNvSpPr/>
          <p:nvPr/>
        </p:nvSpPr>
        <p:spPr>
          <a:xfrm rot="0" flipH="0" flipV="0">
            <a:off x="3082836" y="2730399"/>
            <a:ext cx="67029" cy="73926"/>
          </a:xfrm>
          <a:custGeom>
            <a:pathLst>
              <a:path w="67029" h="73926">
                <a:moveTo>
                  <a:pt x="26047" y="17856"/>
                </a:moveTo>
                <a:cubicBezTo>
                  <a:pt x="25006" y="13348"/>
                  <a:pt x="22784" y="7049"/>
                  <a:pt x="20790" y="1118"/>
                </a:cubicBezTo>
                <a:cubicBezTo>
                  <a:pt x="20421" y="1054"/>
                  <a:pt x="20053" y="1004"/>
                  <a:pt x="19685" y="953"/>
                </a:cubicBezTo>
                <a:cubicBezTo>
                  <a:pt x="19126" y="1880"/>
                  <a:pt x="18097" y="2502"/>
                  <a:pt x="16942" y="2502"/>
                </a:cubicBezTo>
                <a:cubicBezTo>
                  <a:pt x="16713" y="2502"/>
                  <a:pt x="16459" y="2464"/>
                  <a:pt x="16256" y="2413"/>
                </a:cubicBezTo>
                <a:cubicBezTo>
                  <a:pt x="16256" y="2769"/>
                  <a:pt x="16269" y="3099"/>
                  <a:pt x="16294" y="3442"/>
                </a:cubicBezTo>
                <a:cubicBezTo>
                  <a:pt x="18491" y="9322"/>
                  <a:pt x="20675" y="15291"/>
                  <a:pt x="22847" y="19354"/>
                </a:cubicBezTo>
                <a:cubicBezTo>
                  <a:pt x="23419" y="18452"/>
                  <a:pt x="24435" y="17831"/>
                  <a:pt x="25603" y="17831"/>
                </a:cubicBezTo>
                <a:cubicBezTo>
                  <a:pt x="25755" y="17831"/>
                  <a:pt x="25895" y="17844"/>
                  <a:pt x="26047" y="17856"/>
                </a:cubicBezTo>
                <a:moveTo>
                  <a:pt x="42277" y="65506"/>
                </a:moveTo>
                <a:cubicBezTo>
                  <a:pt x="38416" y="51155"/>
                  <a:pt x="33832" y="36804"/>
                  <a:pt x="28625" y="22453"/>
                </a:cubicBezTo>
                <a:cubicBezTo>
                  <a:pt x="28612" y="22428"/>
                  <a:pt x="28574" y="22389"/>
                  <a:pt x="28561" y="22339"/>
                </a:cubicBezTo>
                <a:cubicBezTo>
                  <a:pt x="28053" y="23482"/>
                  <a:pt x="26923" y="24294"/>
                  <a:pt x="25603" y="24294"/>
                </a:cubicBezTo>
                <a:cubicBezTo>
                  <a:pt x="25336" y="24294"/>
                  <a:pt x="25108" y="24269"/>
                  <a:pt x="24866" y="24206"/>
                </a:cubicBezTo>
                <a:cubicBezTo>
                  <a:pt x="29056" y="38252"/>
                  <a:pt x="33374" y="52298"/>
                  <a:pt x="38010" y="66319"/>
                </a:cubicBezTo>
                <a:cubicBezTo>
                  <a:pt x="38607" y="65582"/>
                  <a:pt x="39534" y="65112"/>
                  <a:pt x="40550" y="65112"/>
                </a:cubicBezTo>
                <a:cubicBezTo>
                  <a:pt x="41121" y="65112"/>
                  <a:pt x="41680" y="65265"/>
                  <a:pt x="42150" y="65531"/>
                </a:cubicBezTo>
                <a:cubicBezTo>
                  <a:pt x="42201" y="65519"/>
                  <a:pt x="42226" y="65506"/>
                  <a:pt x="42277" y="65506"/>
                </a:cubicBezTo>
                <a:moveTo>
                  <a:pt x="34568" y="67652"/>
                </a:moveTo>
                <a:cubicBezTo>
                  <a:pt x="34886" y="68389"/>
                  <a:pt x="35203" y="69113"/>
                  <a:pt x="35508" y="69837"/>
                </a:cubicBezTo>
                <a:cubicBezTo>
                  <a:pt x="35394" y="71246"/>
                  <a:pt x="35572" y="72605"/>
                  <a:pt x="35737" y="73926"/>
                </a:cubicBezTo>
                <a:cubicBezTo>
                  <a:pt x="38327" y="70687"/>
                  <a:pt x="48157" y="68630"/>
                  <a:pt x="58355" y="66877"/>
                </a:cubicBezTo>
                <a:cubicBezTo>
                  <a:pt x="61213" y="66395"/>
                  <a:pt x="64096" y="66141"/>
                  <a:pt x="66852" y="65633"/>
                </a:cubicBezTo>
                <a:lnTo>
                  <a:pt x="67029" y="65582"/>
                </a:lnTo>
                <a:cubicBezTo>
                  <a:pt x="66915" y="63868"/>
                  <a:pt x="66839" y="62140"/>
                  <a:pt x="66763" y="60388"/>
                </a:cubicBezTo>
                <a:lnTo>
                  <a:pt x="66648" y="60388"/>
                </a:lnTo>
                <a:cubicBezTo>
                  <a:pt x="53948" y="60477"/>
                  <a:pt x="43928" y="63677"/>
                  <a:pt x="34568" y="67652"/>
                </a:cubicBezTo>
                <a:moveTo>
                  <a:pt x="12484" y="115"/>
                </a:moveTo>
                <a:cubicBezTo>
                  <a:pt x="1905" y="11392"/>
                  <a:pt x="0" y="23951"/>
                  <a:pt x="3861" y="37617"/>
                </a:cubicBezTo>
                <a:cubicBezTo>
                  <a:pt x="4584" y="40207"/>
                  <a:pt x="4661" y="40550"/>
                  <a:pt x="4115" y="37680"/>
                </a:cubicBezTo>
                <a:cubicBezTo>
                  <a:pt x="1676" y="24663"/>
                  <a:pt x="2565" y="18325"/>
                  <a:pt x="16637" y="3277"/>
                </a:cubicBezTo>
                <a:cubicBezTo>
                  <a:pt x="16624" y="3010"/>
                  <a:pt x="16624" y="2743"/>
                  <a:pt x="16611" y="2489"/>
                </a:cubicBezTo>
                <a:cubicBezTo>
                  <a:pt x="15214" y="2324"/>
                  <a:pt x="14110" y="1321"/>
                  <a:pt x="13792" y="0"/>
                </a:cubicBezTo>
                <a:cubicBezTo>
                  <a:pt x="13347" y="38"/>
                  <a:pt x="12916" y="77"/>
                  <a:pt x="12484" y="115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Freeform 776"/>
          <p:cNvSpPr/>
          <p:nvPr/>
        </p:nvSpPr>
        <p:spPr>
          <a:xfrm rot="0" flipH="0" flipV="0">
            <a:off x="3082836" y="2730399"/>
            <a:ext cx="67029" cy="73926"/>
          </a:xfrm>
          <a:custGeom>
            <a:pathLst>
              <a:path w="67029" h="73926">
                <a:moveTo>
                  <a:pt x="26047" y="17856"/>
                </a:moveTo>
                <a:cubicBezTo>
                  <a:pt x="25006" y="13348"/>
                  <a:pt x="22784" y="7049"/>
                  <a:pt x="20790" y="1118"/>
                </a:cubicBezTo>
                <a:cubicBezTo>
                  <a:pt x="20421" y="1054"/>
                  <a:pt x="20053" y="1004"/>
                  <a:pt x="19685" y="953"/>
                </a:cubicBezTo>
                <a:cubicBezTo>
                  <a:pt x="19126" y="1880"/>
                  <a:pt x="18097" y="2502"/>
                  <a:pt x="16942" y="2502"/>
                </a:cubicBezTo>
                <a:cubicBezTo>
                  <a:pt x="16713" y="2502"/>
                  <a:pt x="16459" y="2464"/>
                  <a:pt x="16256" y="2413"/>
                </a:cubicBezTo>
                <a:cubicBezTo>
                  <a:pt x="16256" y="2769"/>
                  <a:pt x="16269" y="3099"/>
                  <a:pt x="16294" y="3442"/>
                </a:cubicBezTo>
                <a:cubicBezTo>
                  <a:pt x="18491" y="9322"/>
                  <a:pt x="20675" y="15291"/>
                  <a:pt x="22847" y="19354"/>
                </a:cubicBezTo>
                <a:cubicBezTo>
                  <a:pt x="23419" y="18452"/>
                  <a:pt x="24435" y="17831"/>
                  <a:pt x="25603" y="17831"/>
                </a:cubicBezTo>
                <a:cubicBezTo>
                  <a:pt x="25755" y="17831"/>
                  <a:pt x="25895" y="17844"/>
                  <a:pt x="26047" y="17856"/>
                </a:cubicBezTo>
                <a:close/>
                <a:moveTo>
                  <a:pt x="42277" y="65506"/>
                </a:moveTo>
                <a:cubicBezTo>
                  <a:pt x="38416" y="51155"/>
                  <a:pt x="33832" y="36804"/>
                  <a:pt x="28625" y="22453"/>
                </a:cubicBezTo>
                <a:cubicBezTo>
                  <a:pt x="28612" y="22428"/>
                  <a:pt x="28574" y="22389"/>
                  <a:pt x="28561" y="22339"/>
                </a:cubicBezTo>
                <a:cubicBezTo>
                  <a:pt x="28053" y="23482"/>
                  <a:pt x="26923" y="24294"/>
                  <a:pt x="25603" y="24294"/>
                </a:cubicBezTo>
                <a:cubicBezTo>
                  <a:pt x="25336" y="24294"/>
                  <a:pt x="25108" y="24269"/>
                  <a:pt x="24866" y="24206"/>
                </a:cubicBezTo>
                <a:cubicBezTo>
                  <a:pt x="29056" y="38252"/>
                  <a:pt x="33374" y="52298"/>
                  <a:pt x="38010" y="66319"/>
                </a:cubicBezTo>
                <a:cubicBezTo>
                  <a:pt x="38607" y="65582"/>
                  <a:pt x="39534" y="65112"/>
                  <a:pt x="40550" y="65112"/>
                </a:cubicBezTo>
                <a:cubicBezTo>
                  <a:pt x="41121" y="65112"/>
                  <a:pt x="41680" y="65265"/>
                  <a:pt x="42150" y="65531"/>
                </a:cubicBezTo>
                <a:cubicBezTo>
                  <a:pt x="42201" y="65519"/>
                  <a:pt x="42226" y="65506"/>
                  <a:pt x="42277" y="65506"/>
                </a:cubicBezTo>
                <a:close/>
                <a:moveTo>
                  <a:pt x="34568" y="67652"/>
                </a:moveTo>
                <a:cubicBezTo>
                  <a:pt x="34886" y="68389"/>
                  <a:pt x="35203" y="69113"/>
                  <a:pt x="35508" y="69837"/>
                </a:cubicBezTo>
                <a:cubicBezTo>
                  <a:pt x="35394" y="71246"/>
                  <a:pt x="35572" y="72605"/>
                  <a:pt x="35737" y="73926"/>
                </a:cubicBezTo>
                <a:cubicBezTo>
                  <a:pt x="38327" y="70687"/>
                  <a:pt x="48157" y="68630"/>
                  <a:pt x="58355" y="66877"/>
                </a:cubicBezTo>
                <a:cubicBezTo>
                  <a:pt x="61213" y="66395"/>
                  <a:pt x="64096" y="66141"/>
                  <a:pt x="66852" y="65633"/>
                </a:cubicBezTo>
                <a:lnTo>
                  <a:pt x="67029" y="65582"/>
                </a:lnTo>
                <a:cubicBezTo>
                  <a:pt x="66915" y="63868"/>
                  <a:pt x="66839" y="62140"/>
                  <a:pt x="66763" y="60388"/>
                </a:cubicBezTo>
                <a:lnTo>
                  <a:pt x="66648" y="60388"/>
                </a:lnTo>
                <a:cubicBezTo>
                  <a:pt x="53948" y="60477"/>
                  <a:pt x="43928" y="63677"/>
                  <a:pt x="34568" y="67652"/>
                </a:cubicBezTo>
                <a:close/>
                <a:moveTo>
                  <a:pt x="12484" y="115"/>
                </a:moveTo>
                <a:cubicBezTo>
                  <a:pt x="1905" y="11392"/>
                  <a:pt x="0" y="23951"/>
                  <a:pt x="3861" y="37617"/>
                </a:cubicBezTo>
                <a:cubicBezTo>
                  <a:pt x="4584" y="40207"/>
                  <a:pt x="4661" y="40550"/>
                  <a:pt x="4115" y="37680"/>
                </a:cubicBezTo>
                <a:cubicBezTo>
                  <a:pt x="1676" y="24663"/>
                  <a:pt x="2565" y="18325"/>
                  <a:pt x="16637" y="3277"/>
                </a:cubicBezTo>
                <a:cubicBezTo>
                  <a:pt x="16624" y="3010"/>
                  <a:pt x="16624" y="2743"/>
                  <a:pt x="16611" y="2489"/>
                </a:cubicBezTo>
                <a:cubicBezTo>
                  <a:pt x="15214" y="2324"/>
                  <a:pt x="14110" y="1321"/>
                  <a:pt x="13792" y="0"/>
                </a:cubicBezTo>
                <a:cubicBezTo>
                  <a:pt x="13347" y="38"/>
                  <a:pt x="12916" y="77"/>
                  <a:pt x="12484" y="115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Freeform 777"/>
          <p:cNvSpPr/>
          <p:nvPr/>
        </p:nvSpPr>
        <p:spPr>
          <a:xfrm rot="0" flipH="0" flipV="0">
            <a:off x="3117249" y="2750296"/>
            <a:ext cx="9791" cy="11607"/>
          </a:xfrm>
          <a:custGeom>
            <a:pathLst>
              <a:path w="9791" h="11607">
                <a:moveTo>
                  <a:pt x="2908" y="0"/>
                </a:moveTo>
                <a:cubicBezTo>
                  <a:pt x="5143" y="1282"/>
                  <a:pt x="7429" y="2679"/>
                  <a:pt x="8229" y="4914"/>
                </a:cubicBezTo>
                <a:cubicBezTo>
                  <a:pt x="9626" y="7404"/>
                  <a:pt x="9791" y="9156"/>
                  <a:pt x="9258" y="10185"/>
                </a:cubicBezTo>
                <a:cubicBezTo>
                  <a:pt x="8686" y="11607"/>
                  <a:pt x="5524" y="11061"/>
                  <a:pt x="2908" y="10934"/>
                </a:cubicBezTo>
                <a:cubicBezTo>
                  <a:pt x="711" y="9525"/>
                  <a:pt x="0" y="8369"/>
                  <a:pt x="711" y="7454"/>
                </a:cubicBezTo>
                <a:cubicBezTo>
                  <a:pt x="4774" y="4381"/>
                  <a:pt x="4190" y="2120"/>
                  <a:pt x="2908" y="0"/>
                </a:cubicBezTo>
              </a:path>
            </a:pathLst>
          </a:custGeom>
          <a:solidFill>
            <a:srgbClr val="2A2C2E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Freeform 778"/>
          <p:cNvSpPr/>
          <p:nvPr/>
        </p:nvSpPr>
        <p:spPr>
          <a:xfrm rot="0" flipH="0" flipV="0">
            <a:off x="3117249" y="2750296"/>
            <a:ext cx="9791" cy="11607"/>
          </a:xfrm>
          <a:custGeom>
            <a:pathLst>
              <a:path w="9791" h="11607">
                <a:moveTo>
                  <a:pt x="2908" y="0"/>
                </a:moveTo>
                <a:cubicBezTo>
                  <a:pt x="5143" y="1282"/>
                  <a:pt x="7429" y="2679"/>
                  <a:pt x="8229" y="4914"/>
                </a:cubicBezTo>
                <a:cubicBezTo>
                  <a:pt x="9626" y="7404"/>
                  <a:pt x="9791" y="9156"/>
                  <a:pt x="9258" y="10185"/>
                </a:cubicBezTo>
                <a:cubicBezTo>
                  <a:pt x="8686" y="11607"/>
                  <a:pt x="5524" y="11061"/>
                  <a:pt x="2908" y="10934"/>
                </a:cubicBezTo>
                <a:cubicBezTo>
                  <a:pt x="711" y="9525"/>
                  <a:pt x="0" y="8369"/>
                  <a:pt x="711" y="7454"/>
                </a:cubicBezTo>
                <a:cubicBezTo>
                  <a:pt x="4774" y="4381"/>
                  <a:pt x="4190" y="2120"/>
                  <a:pt x="2908" y="0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Freeform 779"/>
          <p:cNvSpPr/>
          <p:nvPr/>
        </p:nvSpPr>
        <p:spPr>
          <a:xfrm rot="0" flipH="0" flipV="0">
            <a:off x="3118430" y="2751325"/>
            <a:ext cx="7720" cy="9525"/>
          </a:xfrm>
          <a:custGeom>
            <a:pathLst>
              <a:path w="7720" h="9525">
                <a:moveTo>
                  <a:pt x="2768" y="0"/>
                </a:moveTo>
                <a:cubicBezTo>
                  <a:pt x="4063" y="800"/>
                  <a:pt x="5308" y="2412"/>
                  <a:pt x="6628" y="4457"/>
                </a:cubicBezTo>
                <a:cubicBezTo>
                  <a:pt x="7441" y="6057"/>
                  <a:pt x="7720" y="7340"/>
                  <a:pt x="7619" y="8280"/>
                </a:cubicBezTo>
                <a:cubicBezTo>
                  <a:pt x="5409" y="7442"/>
                  <a:pt x="3517" y="7594"/>
                  <a:pt x="2362" y="9525"/>
                </a:cubicBezTo>
                <a:cubicBezTo>
                  <a:pt x="1029" y="9448"/>
                  <a:pt x="1359" y="9525"/>
                  <a:pt x="140" y="8216"/>
                </a:cubicBezTo>
                <a:cubicBezTo>
                  <a:pt x="457" y="7086"/>
                  <a:pt x="0" y="6858"/>
                  <a:pt x="952" y="6108"/>
                </a:cubicBezTo>
                <a:cubicBezTo>
                  <a:pt x="1841" y="5422"/>
                  <a:pt x="2502" y="4102"/>
                  <a:pt x="3047" y="3225"/>
                </a:cubicBezTo>
                <a:cubicBezTo>
                  <a:pt x="3364" y="2743"/>
                  <a:pt x="2907" y="1371"/>
                  <a:pt x="2768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Freeform 780"/>
          <p:cNvSpPr/>
          <p:nvPr/>
        </p:nvSpPr>
        <p:spPr>
          <a:xfrm rot="0" flipH="0" flipV="0">
            <a:off x="3118430" y="2751325"/>
            <a:ext cx="7720" cy="9525"/>
          </a:xfrm>
          <a:custGeom>
            <a:pathLst>
              <a:path w="7720" h="9525">
                <a:moveTo>
                  <a:pt x="2768" y="0"/>
                </a:moveTo>
                <a:cubicBezTo>
                  <a:pt x="4063" y="800"/>
                  <a:pt x="5308" y="2412"/>
                  <a:pt x="6628" y="4457"/>
                </a:cubicBezTo>
                <a:cubicBezTo>
                  <a:pt x="7441" y="6057"/>
                  <a:pt x="7720" y="7340"/>
                  <a:pt x="7619" y="8280"/>
                </a:cubicBezTo>
                <a:cubicBezTo>
                  <a:pt x="5409" y="7442"/>
                  <a:pt x="3517" y="7594"/>
                  <a:pt x="2362" y="9525"/>
                </a:cubicBezTo>
                <a:cubicBezTo>
                  <a:pt x="1029" y="9448"/>
                  <a:pt x="1359" y="9525"/>
                  <a:pt x="140" y="8216"/>
                </a:cubicBezTo>
                <a:cubicBezTo>
                  <a:pt x="457" y="7086"/>
                  <a:pt x="0" y="6858"/>
                  <a:pt x="952" y="6108"/>
                </a:cubicBezTo>
                <a:cubicBezTo>
                  <a:pt x="1841" y="5422"/>
                  <a:pt x="2502" y="4102"/>
                  <a:pt x="3047" y="3225"/>
                </a:cubicBezTo>
                <a:cubicBezTo>
                  <a:pt x="3364" y="2743"/>
                  <a:pt x="2907" y="1371"/>
                  <a:pt x="2768" y="0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Freeform 781"/>
          <p:cNvSpPr/>
          <p:nvPr/>
        </p:nvSpPr>
        <p:spPr>
          <a:xfrm rot="0" flipH="0" flipV="0">
            <a:off x="3137246" y="2807515"/>
            <a:ext cx="5066" cy="4660"/>
          </a:xfrm>
          <a:custGeom>
            <a:pathLst>
              <a:path w="5066" h="4660">
                <a:moveTo>
                  <a:pt x="1079" y="2603"/>
                </a:moveTo>
                <a:cubicBezTo>
                  <a:pt x="1104" y="2806"/>
                  <a:pt x="1129" y="3009"/>
                  <a:pt x="711" y="3072"/>
                </a:cubicBezTo>
                <a:cubicBezTo>
                  <a:pt x="305" y="3123"/>
                  <a:pt x="279" y="2920"/>
                  <a:pt x="241" y="2704"/>
                </a:cubicBezTo>
                <a:cubicBezTo>
                  <a:pt x="0" y="991"/>
                  <a:pt x="838" y="216"/>
                  <a:pt x="1866" y="76"/>
                </a:cubicBezTo>
                <a:cubicBezTo>
                  <a:pt x="2374" y="0"/>
                  <a:pt x="2920" y="114"/>
                  <a:pt x="3403" y="305"/>
                </a:cubicBezTo>
                <a:cubicBezTo>
                  <a:pt x="3885" y="533"/>
                  <a:pt x="4317" y="889"/>
                  <a:pt x="4558" y="1295"/>
                </a:cubicBezTo>
                <a:cubicBezTo>
                  <a:pt x="5066" y="2197"/>
                  <a:pt x="4889" y="3390"/>
                  <a:pt x="3047" y="4457"/>
                </a:cubicBezTo>
                <a:cubicBezTo>
                  <a:pt x="2869" y="4546"/>
                  <a:pt x="2679" y="4660"/>
                  <a:pt x="2463" y="4304"/>
                </a:cubicBezTo>
                <a:cubicBezTo>
                  <a:pt x="2260" y="3923"/>
                  <a:pt x="2437" y="3834"/>
                  <a:pt x="2628" y="3733"/>
                </a:cubicBezTo>
                <a:cubicBezTo>
                  <a:pt x="3923" y="2971"/>
                  <a:pt x="4126" y="2248"/>
                  <a:pt x="3847" y="1740"/>
                </a:cubicBezTo>
                <a:cubicBezTo>
                  <a:pt x="3669" y="1460"/>
                  <a:pt x="3390" y="1245"/>
                  <a:pt x="3047" y="1080"/>
                </a:cubicBezTo>
                <a:cubicBezTo>
                  <a:pt x="2717" y="927"/>
                  <a:pt x="2336" y="864"/>
                  <a:pt x="1980" y="914"/>
                </a:cubicBezTo>
                <a:cubicBezTo>
                  <a:pt x="1396" y="991"/>
                  <a:pt x="927" y="1473"/>
                  <a:pt x="1079" y="2603"/>
                </a:cubicBezTo>
              </a:path>
            </a:pathLst>
          </a:custGeom>
          <a:solidFill>
            <a:srgbClr val="2A2C2E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Freeform 782"/>
          <p:cNvSpPr/>
          <p:nvPr/>
        </p:nvSpPr>
        <p:spPr>
          <a:xfrm rot="0" flipH="0" flipV="0">
            <a:off x="3137246" y="2807515"/>
            <a:ext cx="5066" cy="4660"/>
          </a:xfrm>
          <a:custGeom>
            <a:pathLst>
              <a:path w="5066" h="4660">
                <a:moveTo>
                  <a:pt x="1079" y="2603"/>
                </a:moveTo>
                <a:cubicBezTo>
                  <a:pt x="1104" y="2806"/>
                  <a:pt x="1129" y="3009"/>
                  <a:pt x="711" y="3072"/>
                </a:cubicBezTo>
                <a:cubicBezTo>
                  <a:pt x="305" y="3123"/>
                  <a:pt x="279" y="2920"/>
                  <a:pt x="241" y="2704"/>
                </a:cubicBezTo>
                <a:cubicBezTo>
                  <a:pt x="0" y="991"/>
                  <a:pt x="838" y="216"/>
                  <a:pt x="1866" y="76"/>
                </a:cubicBezTo>
                <a:cubicBezTo>
                  <a:pt x="2374" y="0"/>
                  <a:pt x="2920" y="114"/>
                  <a:pt x="3403" y="305"/>
                </a:cubicBezTo>
                <a:cubicBezTo>
                  <a:pt x="3885" y="533"/>
                  <a:pt x="4317" y="889"/>
                  <a:pt x="4558" y="1295"/>
                </a:cubicBezTo>
                <a:cubicBezTo>
                  <a:pt x="5066" y="2197"/>
                  <a:pt x="4889" y="3390"/>
                  <a:pt x="3047" y="4457"/>
                </a:cubicBezTo>
                <a:cubicBezTo>
                  <a:pt x="2869" y="4546"/>
                  <a:pt x="2679" y="4660"/>
                  <a:pt x="2463" y="4304"/>
                </a:cubicBezTo>
                <a:cubicBezTo>
                  <a:pt x="2260" y="3923"/>
                  <a:pt x="2437" y="3834"/>
                  <a:pt x="2628" y="3733"/>
                </a:cubicBezTo>
                <a:cubicBezTo>
                  <a:pt x="3923" y="2971"/>
                  <a:pt x="4126" y="2248"/>
                  <a:pt x="3847" y="1740"/>
                </a:cubicBezTo>
                <a:cubicBezTo>
                  <a:pt x="3669" y="1460"/>
                  <a:pt x="3390" y="1245"/>
                  <a:pt x="3047" y="1080"/>
                </a:cubicBezTo>
                <a:cubicBezTo>
                  <a:pt x="2717" y="927"/>
                  <a:pt x="2336" y="864"/>
                  <a:pt x="1980" y="914"/>
                </a:cubicBezTo>
                <a:cubicBezTo>
                  <a:pt x="1396" y="991"/>
                  <a:pt x="927" y="1473"/>
                  <a:pt x="1079" y="2603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Freeform 783"/>
          <p:cNvSpPr/>
          <p:nvPr/>
        </p:nvSpPr>
        <p:spPr>
          <a:xfrm rot="0" flipH="0" flipV="0">
            <a:off x="3065152" y="2887286"/>
            <a:ext cx="101358" cy="100316"/>
          </a:xfrm>
          <a:custGeom>
            <a:pathLst>
              <a:path w="101358" h="100316">
                <a:moveTo>
                  <a:pt x="58750" y="86791"/>
                </a:moveTo>
                <a:lnTo>
                  <a:pt x="57861" y="86106"/>
                </a:lnTo>
                <a:cubicBezTo>
                  <a:pt x="56807" y="85280"/>
                  <a:pt x="55868" y="84455"/>
                  <a:pt x="54928" y="83642"/>
                </a:cubicBezTo>
                <a:cubicBezTo>
                  <a:pt x="54051" y="82867"/>
                  <a:pt x="53188" y="82080"/>
                  <a:pt x="52185" y="81318"/>
                </a:cubicBezTo>
                <a:cubicBezTo>
                  <a:pt x="49010" y="79133"/>
                  <a:pt x="47943" y="80416"/>
                  <a:pt x="46647" y="81966"/>
                </a:cubicBezTo>
                <a:cubicBezTo>
                  <a:pt x="46559" y="82054"/>
                  <a:pt x="46457" y="82169"/>
                  <a:pt x="46254" y="82435"/>
                </a:cubicBezTo>
                <a:cubicBezTo>
                  <a:pt x="44044" y="85026"/>
                  <a:pt x="42787" y="87413"/>
                  <a:pt x="42037" y="89737"/>
                </a:cubicBezTo>
                <a:cubicBezTo>
                  <a:pt x="41288" y="92048"/>
                  <a:pt x="41034" y="94436"/>
                  <a:pt x="40818" y="96951"/>
                </a:cubicBezTo>
                <a:cubicBezTo>
                  <a:pt x="40666" y="98703"/>
                  <a:pt x="40717" y="99706"/>
                  <a:pt x="40996" y="100151"/>
                </a:cubicBezTo>
                <a:cubicBezTo>
                  <a:pt x="41085" y="100303"/>
                  <a:pt x="41466" y="100316"/>
                  <a:pt x="42088" y="100265"/>
                </a:cubicBezTo>
                <a:cubicBezTo>
                  <a:pt x="42418" y="100227"/>
                  <a:pt x="42761" y="100214"/>
                  <a:pt x="43091" y="100176"/>
                </a:cubicBezTo>
                <a:cubicBezTo>
                  <a:pt x="48387" y="99744"/>
                  <a:pt x="53607" y="99300"/>
                  <a:pt x="57925" y="97039"/>
                </a:cubicBezTo>
                <a:lnTo>
                  <a:pt x="57950" y="97014"/>
                </a:lnTo>
                <a:lnTo>
                  <a:pt x="58217" y="96862"/>
                </a:lnTo>
                <a:cubicBezTo>
                  <a:pt x="58179" y="95706"/>
                  <a:pt x="58179" y="94207"/>
                  <a:pt x="58255" y="93293"/>
                </a:cubicBezTo>
                <a:cubicBezTo>
                  <a:pt x="58319" y="92556"/>
                  <a:pt x="58509" y="88657"/>
                  <a:pt x="58750" y="86791"/>
                </a:cubicBezTo>
                <a:moveTo>
                  <a:pt x="0" y="60426"/>
                </a:moveTo>
                <a:lnTo>
                  <a:pt x="5347" y="63754"/>
                </a:lnTo>
                <a:lnTo>
                  <a:pt x="5474" y="63817"/>
                </a:lnTo>
                <a:cubicBezTo>
                  <a:pt x="6427" y="64516"/>
                  <a:pt x="7684" y="64719"/>
                  <a:pt x="9259" y="64528"/>
                </a:cubicBezTo>
                <a:cubicBezTo>
                  <a:pt x="10973" y="64325"/>
                  <a:pt x="12980" y="63677"/>
                  <a:pt x="15240" y="62712"/>
                </a:cubicBezTo>
                <a:cubicBezTo>
                  <a:pt x="20244" y="58407"/>
                  <a:pt x="25210" y="54762"/>
                  <a:pt x="30137" y="51498"/>
                </a:cubicBezTo>
                <a:cubicBezTo>
                  <a:pt x="35040" y="48260"/>
                  <a:pt x="40005" y="45326"/>
                  <a:pt x="45034" y="42481"/>
                </a:cubicBezTo>
                <a:cubicBezTo>
                  <a:pt x="50584" y="37655"/>
                  <a:pt x="55410" y="36017"/>
                  <a:pt x="60680" y="34239"/>
                </a:cubicBezTo>
                <a:cubicBezTo>
                  <a:pt x="62839" y="33515"/>
                  <a:pt x="77330" y="27368"/>
                  <a:pt x="77634" y="27343"/>
                </a:cubicBezTo>
                <a:cubicBezTo>
                  <a:pt x="78460" y="27330"/>
                  <a:pt x="78790" y="27457"/>
                  <a:pt x="79425" y="27851"/>
                </a:cubicBezTo>
                <a:cubicBezTo>
                  <a:pt x="79997" y="28219"/>
                  <a:pt x="80467" y="28727"/>
                  <a:pt x="80809" y="29311"/>
                </a:cubicBezTo>
                <a:cubicBezTo>
                  <a:pt x="81660" y="30708"/>
                  <a:pt x="81965" y="32651"/>
                  <a:pt x="82003" y="34214"/>
                </a:cubicBezTo>
                <a:cubicBezTo>
                  <a:pt x="82029" y="35610"/>
                  <a:pt x="82156" y="37185"/>
                  <a:pt x="82270" y="38760"/>
                </a:cubicBezTo>
                <a:cubicBezTo>
                  <a:pt x="82587" y="43116"/>
                  <a:pt x="82918" y="47574"/>
                  <a:pt x="81660" y="52362"/>
                </a:cubicBezTo>
                <a:cubicBezTo>
                  <a:pt x="81635" y="56718"/>
                  <a:pt x="79946" y="60172"/>
                  <a:pt x="76847" y="62877"/>
                </a:cubicBezTo>
                <a:cubicBezTo>
                  <a:pt x="73926" y="65417"/>
                  <a:pt x="69760" y="67234"/>
                  <a:pt x="64579" y="68453"/>
                </a:cubicBezTo>
                <a:cubicBezTo>
                  <a:pt x="63245" y="69494"/>
                  <a:pt x="62280" y="70358"/>
                  <a:pt x="61709" y="71031"/>
                </a:cubicBezTo>
                <a:lnTo>
                  <a:pt x="63779" y="71869"/>
                </a:lnTo>
                <a:lnTo>
                  <a:pt x="67474" y="73342"/>
                </a:lnTo>
                <a:lnTo>
                  <a:pt x="63842" y="74968"/>
                </a:lnTo>
                <a:cubicBezTo>
                  <a:pt x="63601" y="75069"/>
                  <a:pt x="63474" y="75234"/>
                  <a:pt x="63423" y="75489"/>
                </a:cubicBezTo>
                <a:cubicBezTo>
                  <a:pt x="63296" y="75996"/>
                  <a:pt x="63398" y="76758"/>
                  <a:pt x="63728" y="77736"/>
                </a:cubicBezTo>
                <a:lnTo>
                  <a:pt x="64071" y="78816"/>
                </a:lnTo>
                <a:lnTo>
                  <a:pt x="63207" y="79553"/>
                </a:lnTo>
                <a:cubicBezTo>
                  <a:pt x="61937" y="80594"/>
                  <a:pt x="61188" y="81521"/>
                  <a:pt x="60820" y="82359"/>
                </a:cubicBezTo>
                <a:cubicBezTo>
                  <a:pt x="60515" y="83109"/>
                  <a:pt x="60464" y="83820"/>
                  <a:pt x="60566" y="84518"/>
                </a:cubicBezTo>
                <a:lnTo>
                  <a:pt x="61213" y="88708"/>
                </a:lnTo>
                <a:lnTo>
                  <a:pt x="59499" y="87387"/>
                </a:lnTo>
                <a:cubicBezTo>
                  <a:pt x="59435" y="88340"/>
                  <a:pt x="59270" y="89419"/>
                  <a:pt x="59270" y="90118"/>
                </a:cubicBezTo>
                <a:cubicBezTo>
                  <a:pt x="59270" y="90512"/>
                  <a:pt x="59029" y="90994"/>
                  <a:pt x="59029" y="91464"/>
                </a:cubicBezTo>
                <a:cubicBezTo>
                  <a:pt x="59029" y="92886"/>
                  <a:pt x="58725" y="94576"/>
                  <a:pt x="58725" y="96150"/>
                </a:cubicBezTo>
                <a:cubicBezTo>
                  <a:pt x="58725" y="96316"/>
                  <a:pt x="58738" y="96455"/>
                  <a:pt x="58738" y="96595"/>
                </a:cubicBezTo>
                <a:lnTo>
                  <a:pt x="62064" y="94944"/>
                </a:lnTo>
                <a:lnTo>
                  <a:pt x="62953" y="94487"/>
                </a:lnTo>
                <a:lnTo>
                  <a:pt x="63779" y="95084"/>
                </a:lnTo>
                <a:cubicBezTo>
                  <a:pt x="64858" y="95858"/>
                  <a:pt x="66585" y="96100"/>
                  <a:pt x="68922" y="95833"/>
                </a:cubicBezTo>
                <a:cubicBezTo>
                  <a:pt x="70141" y="95376"/>
                  <a:pt x="71018" y="94855"/>
                  <a:pt x="71716" y="94283"/>
                </a:cubicBezTo>
                <a:cubicBezTo>
                  <a:pt x="72427" y="93699"/>
                  <a:pt x="72961" y="93039"/>
                  <a:pt x="73456" y="92366"/>
                </a:cubicBezTo>
                <a:lnTo>
                  <a:pt x="73799" y="91896"/>
                </a:lnTo>
                <a:lnTo>
                  <a:pt x="74358" y="91743"/>
                </a:lnTo>
                <a:cubicBezTo>
                  <a:pt x="80187" y="90080"/>
                  <a:pt x="81038" y="88124"/>
                  <a:pt x="81889" y="86169"/>
                </a:cubicBezTo>
                <a:cubicBezTo>
                  <a:pt x="82067" y="85788"/>
                  <a:pt x="82232" y="85395"/>
                  <a:pt x="82410" y="84988"/>
                </a:cubicBezTo>
                <a:cubicBezTo>
                  <a:pt x="83235" y="76454"/>
                  <a:pt x="86131" y="71577"/>
                  <a:pt x="88887" y="66980"/>
                </a:cubicBezTo>
                <a:cubicBezTo>
                  <a:pt x="89458" y="66027"/>
                  <a:pt x="90030" y="65074"/>
                  <a:pt x="90614" y="64033"/>
                </a:cubicBezTo>
                <a:cubicBezTo>
                  <a:pt x="91668" y="62090"/>
                  <a:pt x="92189" y="59779"/>
                  <a:pt x="92709" y="57467"/>
                </a:cubicBezTo>
                <a:cubicBezTo>
                  <a:pt x="92925" y="56502"/>
                  <a:pt x="93141" y="55499"/>
                  <a:pt x="93408" y="54508"/>
                </a:cubicBezTo>
                <a:cubicBezTo>
                  <a:pt x="94017" y="51752"/>
                  <a:pt x="94386" y="48615"/>
                  <a:pt x="94729" y="45491"/>
                </a:cubicBezTo>
                <a:cubicBezTo>
                  <a:pt x="95084" y="42253"/>
                  <a:pt x="95465" y="39014"/>
                  <a:pt x="96088" y="36106"/>
                </a:cubicBezTo>
                <a:cubicBezTo>
                  <a:pt x="96659" y="33477"/>
                  <a:pt x="97523" y="31191"/>
                  <a:pt x="98361" y="28892"/>
                </a:cubicBezTo>
                <a:cubicBezTo>
                  <a:pt x="99237" y="26555"/>
                  <a:pt x="100101" y="24231"/>
                  <a:pt x="100609" y="21564"/>
                </a:cubicBezTo>
                <a:cubicBezTo>
                  <a:pt x="101358" y="17615"/>
                  <a:pt x="100723" y="14414"/>
                  <a:pt x="100063" y="11214"/>
                </a:cubicBezTo>
                <a:cubicBezTo>
                  <a:pt x="99720" y="9461"/>
                  <a:pt x="99351" y="7709"/>
                  <a:pt x="99212" y="5867"/>
                </a:cubicBezTo>
                <a:cubicBezTo>
                  <a:pt x="98818" y="3060"/>
                  <a:pt x="97688" y="1498"/>
                  <a:pt x="96126" y="787"/>
                </a:cubicBezTo>
                <a:cubicBezTo>
                  <a:pt x="94386" y="0"/>
                  <a:pt x="91960" y="114"/>
                  <a:pt x="89242" y="698"/>
                </a:cubicBezTo>
                <a:lnTo>
                  <a:pt x="89230" y="724"/>
                </a:lnTo>
                <a:cubicBezTo>
                  <a:pt x="82486" y="2171"/>
                  <a:pt x="76288" y="3924"/>
                  <a:pt x="70243" y="5613"/>
                </a:cubicBezTo>
                <a:cubicBezTo>
                  <a:pt x="65011" y="7112"/>
                  <a:pt x="59918" y="8547"/>
                  <a:pt x="54598" y="9753"/>
                </a:cubicBezTo>
                <a:cubicBezTo>
                  <a:pt x="50394" y="10706"/>
                  <a:pt x="46127" y="11519"/>
                  <a:pt x="41885" y="12243"/>
                </a:cubicBezTo>
                <a:cubicBezTo>
                  <a:pt x="37884" y="12916"/>
                  <a:pt x="33947" y="13500"/>
                  <a:pt x="30061" y="14071"/>
                </a:cubicBezTo>
                <a:cubicBezTo>
                  <a:pt x="30239" y="25743"/>
                  <a:pt x="26073" y="40525"/>
                  <a:pt x="17183" y="44475"/>
                </a:cubicBezTo>
                <a:lnTo>
                  <a:pt x="17006" y="44894"/>
                </a:lnTo>
                <a:lnTo>
                  <a:pt x="16675" y="45148"/>
                </a:lnTo>
                <a:cubicBezTo>
                  <a:pt x="14618" y="48260"/>
                  <a:pt x="12307" y="50050"/>
                  <a:pt x="9741" y="50508"/>
                </a:cubicBezTo>
                <a:cubicBezTo>
                  <a:pt x="6744" y="54076"/>
                  <a:pt x="3506" y="57391"/>
                  <a:pt x="0" y="60426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Freeform 784"/>
          <p:cNvSpPr/>
          <p:nvPr/>
        </p:nvSpPr>
        <p:spPr>
          <a:xfrm rot="0" flipH="0" flipV="0">
            <a:off x="2931347" y="2695197"/>
            <a:ext cx="235165" cy="292403"/>
          </a:xfrm>
          <a:custGeom>
            <a:pathLst>
              <a:path w="235165" h="292403">
                <a:moveTo>
                  <a:pt x="9347" y="51396"/>
                </a:moveTo>
                <a:cubicBezTo>
                  <a:pt x="11633" y="60908"/>
                  <a:pt x="9322" y="63041"/>
                  <a:pt x="7061" y="66496"/>
                </a:cubicBezTo>
                <a:cubicBezTo>
                  <a:pt x="3302" y="65632"/>
                  <a:pt x="1969" y="62813"/>
                  <a:pt x="0" y="57504"/>
                </a:cubicBezTo>
                <a:moveTo>
                  <a:pt x="41274" y="0"/>
                </a:moveTo>
                <a:cubicBezTo>
                  <a:pt x="43319" y="9296"/>
                  <a:pt x="47700" y="12420"/>
                  <a:pt x="51650" y="11734"/>
                </a:cubicBezTo>
                <a:moveTo>
                  <a:pt x="192557" y="278891"/>
                </a:moveTo>
                <a:lnTo>
                  <a:pt x="191655" y="278192"/>
                </a:lnTo>
                <a:cubicBezTo>
                  <a:pt x="190601" y="277367"/>
                  <a:pt x="189674" y="276541"/>
                  <a:pt x="188734" y="275728"/>
                </a:cubicBezTo>
                <a:cubicBezTo>
                  <a:pt x="187858" y="274954"/>
                  <a:pt x="186981" y="274166"/>
                  <a:pt x="185991" y="273404"/>
                </a:cubicBezTo>
                <a:cubicBezTo>
                  <a:pt x="182816" y="271220"/>
                  <a:pt x="181749" y="272502"/>
                  <a:pt x="180454" y="274052"/>
                </a:cubicBezTo>
                <a:cubicBezTo>
                  <a:pt x="180365" y="274154"/>
                  <a:pt x="180263" y="274242"/>
                  <a:pt x="180047" y="274522"/>
                </a:cubicBezTo>
                <a:cubicBezTo>
                  <a:pt x="177850" y="277113"/>
                  <a:pt x="176593" y="279500"/>
                  <a:pt x="175831" y="281837"/>
                </a:cubicBezTo>
                <a:cubicBezTo>
                  <a:pt x="175094" y="284136"/>
                  <a:pt x="174840" y="286523"/>
                  <a:pt x="174624" y="289038"/>
                </a:cubicBezTo>
                <a:cubicBezTo>
                  <a:pt x="174472" y="290791"/>
                  <a:pt x="174523" y="291807"/>
                  <a:pt x="174789" y="292238"/>
                </a:cubicBezTo>
                <a:cubicBezTo>
                  <a:pt x="174891" y="292391"/>
                  <a:pt x="175259" y="292403"/>
                  <a:pt x="175882" y="292353"/>
                </a:cubicBezTo>
                <a:cubicBezTo>
                  <a:pt x="176225" y="292327"/>
                  <a:pt x="176567" y="292302"/>
                  <a:pt x="176885" y="292264"/>
                </a:cubicBezTo>
                <a:cubicBezTo>
                  <a:pt x="182181" y="291832"/>
                  <a:pt x="187413" y="291387"/>
                  <a:pt x="191718" y="289127"/>
                </a:cubicBezTo>
                <a:lnTo>
                  <a:pt x="191744" y="289101"/>
                </a:lnTo>
                <a:lnTo>
                  <a:pt x="192023" y="288962"/>
                </a:lnTo>
                <a:cubicBezTo>
                  <a:pt x="191985" y="287793"/>
                  <a:pt x="191985" y="286295"/>
                  <a:pt x="192061" y="285380"/>
                </a:cubicBezTo>
                <a:cubicBezTo>
                  <a:pt x="192125" y="284644"/>
                  <a:pt x="192315" y="280757"/>
                  <a:pt x="192557" y="278891"/>
                </a:cubicBezTo>
                <a:close/>
                <a:moveTo>
                  <a:pt x="133807" y="252500"/>
                </a:moveTo>
                <a:lnTo>
                  <a:pt x="139153" y="255840"/>
                </a:lnTo>
                <a:lnTo>
                  <a:pt x="139267" y="255916"/>
                </a:lnTo>
                <a:cubicBezTo>
                  <a:pt x="140233" y="256602"/>
                  <a:pt x="141490" y="256805"/>
                  <a:pt x="143052" y="256615"/>
                </a:cubicBezTo>
                <a:cubicBezTo>
                  <a:pt x="144779" y="256424"/>
                  <a:pt x="146786" y="255751"/>
                  <a:pt x="149034" y="254799"/>
                </a:cubicBezTo>
                <a:cubicBezTo>
                  <a:pt x="154050" y="250493"/>
                  <a:pt x="159016" y="246849"/>
                  <a:pt x="163944" y="243585"/>
                </a:cubicBezTo>
                <a:cubicBezTo>
                  <a:pt x="168846" y="240346"/>
                  <a:pt x="173811" y="237412"/>
                  <a:pt x="178841" y="234568"/>
                </a:cubicBezTo>
                <a:cubicBezTo>
                  <a:pt x="184391" y="229742"/>
                  <a:pt x="189217" y="228103"/>
                  <a:pt x="194487" y="226313"/>
                </a:cubicBezTo>
                <a:cubicBezTo>
                  <a:pt x="196646" y="225601"/>
                  <a:pt x="211137" y="219442"/>
                  <a:pt x="211442" y="219429"/>
                </a:cubicBezTo>
                <a:cubicBezTo>
                  <a:pt x="212267" y="219416"/>
                  <a:pt x="212597" y="219556"/>
                  <a:pt x="213232" y="219937"/>
                </a:cubicBezTo>
                <a:cubicBezTo>
                  <a:pt x="213804" y="220306"/>
                  <a:pt x="214274" y="220814"/>
                  <a:pt x="214617" y="221410"/>
                </a:cubicBezTo>
                <a:cubicBezTo>
                  <a:pt x="215455" y="222807"/>
                  <a:pt x="215772" y="224738"/>
                  <a:pt x="215810" y="226300"/>
                </a:cubicBezTo>
                <a:cubicBezTo>
                  <a:pt x="215836" y="227697"/>
                  <a:pt x="215963" y="229272"/>
                  <a:pt x="216064" y="230847"/>
                </a:cubicBezTo>
                <a:cubicBezTo>
                  <a:pt x="216395" y="235203"/>
                  <a:pt x="216725" y="239660"/>
                  <a:pt x="215455" y="244435"/>
                </a:cubicBezTo>
                <a:cubicBezTo>
                  <a:pt x="215442" y="248804"/>
                  <a:pt x="213753" y="252259"/>
                  <a:pt x="210654" y="254964"/>
                </a:cubicBezTo>
                <a:cubicBezTo>
                  <a:pt x="207733" y="257504"/>
                  <a:pt x="203555" y="259333"/>
                  <a:pt x="198386" y="260539"/>
                </a:cubicBezTo>
                <a:cubicBezTo>
                  <a:pt x="197052" y="261580"/>
                  <a:pt x="196087" y="262444"/>
                  <a:pt x="195503" y="263117"/>
                </a:cubicBezTo>
                <a:lnTo>
                  <a:pt x="197573" y="263955"/>
                </a:lnTo>
                <a:lnTo>
                  <a:pt x="201269" y="265429"/>
                </a:lnTo>
                <a:lnTo>
                  <a:pt x="197649" y="267054"/>
                </a:lnTo>
                <a:cubicBezTo>
                  <a:pt x="197408" y="267156"/>
                  <a:pt x="197281" y="267321"/>
                  <a:pt x="197218" y="267575"/>
                </a:cubicBezTo>
                <a:cubicBezTo>
                  <a:pt x="197103" y="268083"/>
                  <a:pt x="197205" y="268845"/>
                  <a:pt x="197522" y="269823"/>
                </a:cubicBezTo>
                <a:lnTo>
                  <a:pt x="197878" y="270902"/>
                </a:lnTo>
                <a:lnTo>
                  <a:pt x="197002" y="271639"/>
                </a:lnTo>
                <a:cubicBezTo>
                  <a:pt x="195744" y="272680"/>
                  <a:pt x="194995" y="273607"/>
                  <a:pt x="194640" y="274446"/>
                </a:cubicBezTo>
                <a:cubicBezTo>
                  <a:pt x="194297" y="275195"/>
                  <a:pt x="194271" y="275906"/>
                  <a:pt x="194360" y="276605"/>
                </a:cubicBezTo>
                <a:lnTo>
                  <a:pt x="195008" y="280796"/>
                </a:lnTo>
                <a:lnTo>
                  <a:pt x="193293" y="279462"/>
                </a:lnTo>
                <a:cubicBezTo>
                  <a:pt x="193230" y="280427"/>
                  <a:pt x="193077" y="281507"/>
                  <a:pt x="193077" y="282193"/>
                </a:cubicBezTo>
                <a:cubicBezTo>
                  <a:pt x="193077" y="282612"/>
                  <a:pt x="192849" y="283069"/>
                  <a:pt x="192849" y="283552"/>
                </a:cubicBezTo>
                <a:cubicBezTo>
                  <a:pt x="192849" y="284987"/>
                  <a:pt x="192531" y="286663"/>
                  <a:pt x="192531" y="288250"/>
                </a:cubicBezTo>
                <a:cubicBezTo>
                  <a:pt x="192531" y="288403"/>
                  <a:pt x="192544" y="288543"/>
                  <a:pt x="192544" y="288682"/>
                </a:cubicBezTo>
                <a:lnTo>
                  <a:pt x="195871" y="287031"/>
                </a:lnTo>
                <a:lnTo>
                  <a:pt x="196760" y="286587"/>
                </a:lnTo>
                <a:lnTo>
                  <a:pt x="197573" y="287171"/>
                </a:lnTo>
                <a:cubicBezTo>
                  <a:pt x="198665" y="287933"/>
                  <a:pt x="200393" y="288200"/>
                  <a:pt x="202729" y="287933"/>
                </a:cubicBezTo>
                <a:cubicBezTo>
                  <a:pt x="203949" y="287476"/>
                  <a:pt x="204825" y="286942"/>
                  <a:pt x="205511" y="286371"/>
                </a:cubicBezTo>
                <a:cubicBezTo>
                  <a:pt x="206235" y="285787"/>
                  <a:pt x="206768" y="285126"/>
                  <a:pt x="207263" y="284466"/>
                </a:cubicBezTo>
                <a:lnTo>
                  <a:pt x="207593" y="283983"/>
                </a:lnTo>
                <a:lnTo>
                  <a:pt x="208152" y="283831"/>
                </a:lnTo>
                <a:cubicBezTo>
                  <a:pt x="213994" y="282167"/>
                  <a:pt x="214845" y="280211"/>
                  <a:pt x="215696" y="278256"/>
                </a:cubicBezTo>
                <a:cubicBezTo>
                  <a:pt x="215874" y="277875"/>
                  <a:pt x="216026" y="277481"/>
                  <a:pt x="216217" y="277087"/>
                </a:cubicBezTo>
                <a:cubicBezTo>
                  <a:pt x="217042" y="268540"/>
                  <a:pt x="219938" y="263651"/>
                  <a:pt x="222694" y="259079"/>
                </a:cubicBezTo>
                <a:cubicBezTo>
                  <a:pt x="223265" y="258113"/>
                  <a:pt x="223837" y="257161"/>
                  <a:pt x="224421" y="256107"/>
                </a:cubicBezTo>
                <a:cubicBezTo>
                  <a:pt x="225475" y="254176"/>
                  <a:pt x="225996" y="251865"/>
                  <a:pt x="226517" y="249566"/>
                </a:cubicBezTo>
                <a:cubicBezTo>
                  <a:pt x="226732" y="248588"/>
                  <a:pt x="226948" y="247598"/>
                  <a:pt x="227215" y="246594"/>
                </a:cubicBezTo>
                <a:cubicBezTo>
                  <a:pt x="227825" y="243839"/>
                  <a:pt x="228180" y="240702"/>
                  <a:pt x="228536" y="237577"/>
                </a:cubicBezTo>
                <a:cubicBezTo>
                  <a:pt x="228891" y="234339"/>
                  <a:pt x="229260" y="231100"/>
                  <a:pt x="229895" y="228192"/>
                </a:cubicBezTo>
                <a:cubicBezTo>
                  <a:pt x="230466" y="225563"/>
                  <a:pt x="231330" y="223277"/>
                  <a:pt x="232168" y="220991"/>
                </a:cubicBezTo>
                <a:cubicBezTo>
                  <a:pt x="233044" y="218642"/>
                  <a:pt x="233908" y="216318"/>
                  <a:pt x="234416" y="213651"/>
                </a:cubicBezTo>
                <a:cubicBezTo>
                  <a:pt x="235165" y="209701"/>
                  <a:pt x="234517" y="206501"/>
                  <a:pt x="233870" y="203300"/>
                </a:cubicBezTo>
                <a:cubicBezTo>
                  <a:pt x="233514" y="201548"/>
                  <a:pt x="233159" y="199795"/>
                  <a:pt x="233006" y="197966"/>
                </a:cubicBezTo>
                <a:cubicBezTo>
                  <a:pt x="232625" y="195147"/>
                  <a:pt x="231495" y="193585"/>
                  <a:pt x="229933" y="192874"/>
                </a:cubicBezTo>
                <a:cubicBezTo>
                  <a:pt x="228180" y="192086"/>
                  <a:pt x="225767" y="192200"/>
                  <a:pt x="223049" y="192785"/>
                </a:cubicBezTo>
                <a:lnTo>
                  <a:pt x="223037" y="192810"/>
                </a:lnTo>
                <a:cubicBezTo>
                  <a:pt x="216293" y="194258"/>
                  <a:pt x="210095" y="196010"/>
                  <a:pt x="204050" y="197712"/>
                </a:cubicBezTo>
                <a:cubicBezTo>
                  <a:pt x="198818" y="199185"/>
                  <a:pt x="193725" y="200633"/>
                  <a:pt x="188404" y="201840"/>
                </a:cubicBezTo>
                <a:cubicBezTo>
                  <a:pt x="184200" y="202792"/>
                  <a:pt x="179933" y="203605"/>
                  <a:pt x="175691" y="204329"/>
                </a:cubicBezTo>
                <a:cubicBezTo>
                  <a:pt x="171691" y="205002"/>
                  <a:pt x="167754" y="205599"/>
                  <a:pt x="163867" y="206158"/>
                </a:cubicBezTo>
                <a:cubicBezTo>
                  <a:pt x="164045" y="217829"/>
                  <a:pt x="159880" y="232625"/>
                  <a:pt x="150977" y="236561"/>
                </a:cubicBezTo>
                <a:lnTo>
                  <a:pt x="150812" y="236981"/>
                </a:lnTo>
                <a:lnTo>
                  <a:pt x="150469" y="237235"/>
                </a:lnTo>
                <a:cubicBezTo>
                  <a:pt x="148424" y="240346"/>
                  <a:pt x="146113" y="242137"/>
                  <a:pt x="143535" y="242594"/>
                </a:cubicBezTo>
                <a:cubicBezTo>
                  <a:pt x="140550" y="246163"/>
                  <a:pt x="137324" y="249477"/>
                  <a:pt x="133807" y="252500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Freeform 785"/>
          <p:cNvSpPr/>
          <p:nvPr/>
        </p:nvSpPr>
        <p:spPr>
          <a:xfrm rot="0" flipH="0" flipV="0">
            <a:off x="2989238" y="2717745"/>
            <a:ext cx="18605" cy="33629"/>
          </a:xfrm>
          <a:custGeom>
            <a:pathLst>
              <a:path w="18605" h="33629">
                <a:moveTo>
                  <a:pt x="17424" y="33629"/>
                </a:moveTo>
                <a:cubicBezTo>
                  <a:pt x="18605" y="22695"/>
                  <a:pt x="12789" y="11481"/>
                  <a:pt x="0" y="0"/>
                </a:cubicBezTo>
                <a:cubicBezTo>
                  <a:pt x="5055" y="9715"/>
                  <a:pt x="9957" y="19469"/>
                  <a:pt x="8966" y="30848"/>
                </a:cubicBezTo>
                <a:cubicBezTo>
                  <a:pt x="10528" y="30569"/>
                  <a:pt x="16015" y="32829"/>
                  <a:pt x="17424" y="33629"/>
                </a:cubicBezTo>
              </a:path>
            </a:pathLst>
          </a:custGeom>
          <a:solidFill>
            <a:srgbClr val="24A8D4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Freeform 786"/>
          <p:cNvSpPr/>
          <p:nvPr/>
        </p:nvSpPr>
        <p:spPr>
          <a:xfrm rot="0" flipH="0" flipV="0">
            <a:off x="2989238" y="2717745"/>
            <a:ext cx="18605" cy="33629"/>
          </a:xfrm>
          <a:custGeom>
            <a:pathLst>
              <a:path w="18605" h="33629">
                <a:moveTo>
                  <a:pt x="17424" y="33629"/>
                </a:moveTo>
                <a:cubicBezTo>
                  <a:pt x="18605" y="22695"/>
                  <a:pt x="12789" y="11481"/>
                  <a:pt x="0" y="0"/>
                </a:cubicBezTo>
                <a:cubicBezTo>
                  <a:pt x="5055" y="9715"/>
                  <a:pt x="9957" y="19469"/>
                  <a:pt x="8966" y="30848"/>
                </a:cubicBezTo>
                <a:cubicBezTo>
                  <a:pt x="10528" y="30569"/>
                  <a:pt x="16015" y="32829"/>
                  <a:pt x="17424" y="33629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Freeform 787"/>
          <p:cNvSpPr/>
          <p:nvPr/>
        </p:nvSpPr>
        <p:spPr>
          <a:xfrm rot="0" flipH="0" flipV="0">
            <a:off x="3095475" y="2725355"/>
            <a:ext cx="32181" cy="77685"/>
          </a:xfrm>
          <a:custGeom>
            <a:pathLst>
              <a:path w="32181" h="77685">
                <a:moveTo>
                  <a:pt x="4305" y="0"/>
                </a:moveTo>
                <a:cubicBezTo>
                  <a:pt x="6667" y="0"/>
                  <a:pt x="8597" y="1930"/>
                  <a:pt x="8597" y="4305"/>
                </a:cubicBezTo>
                <a:cubicBezTo>
                  <a:pt x="8597" y="6667"/>
                  <a:pt x="6667" y="8610"/>
                  <a:pt x="4305" y="8610"/>
                </a:cubicBezTo>
                <a:cubicBezTo>
                  <a:pt x="1931" y="8610"/>
                  <a:pt x="0" y="6667"/>
                  <a:pt x="0" y="4305"/>
                </a:cubicBezTo>
                <a:cubicBezTo>
                  <a:pt x="0" y="1930"/>
                  <a:pt x="1931" y="0"/>
                  <a:pt x="4305" y="0"/>
                </a:cubicBezTo>
                <a:moveTo>
                  <a:pt x="12966" y="21805"/>
                </a:moveTo>
                <a:cubicBezTo>
                  <a:pt x="15315" y="21805"/>
                  <a:pt x="17258" y="23749"/>
                  <a:pt x="17258" y="26111"/>
                </a:cubicBezTo>
                <a:cubicBezTo>
                  <a:pt x="17258" y="28473"/>
                  <a:pt x="15315" y="30403"/>
                  <a:pt x="12966" y="30403"/>
                </a:cubicBezTo>
                <a:cubicBezTo>
                  <a:pt x="10591" y="30403"/>
                  <a:pt x="8673" y="28473"/>
                  <a:pt x="8673" y="26111"/>
                </a:cubicBezTo>
                <a:cubicBezTo>
                  <a:pt x="8673" y="23749"/>
                  <a:pt x="10591" y="21805"/>
                  <a:pt x="12966" y="21805"/>
                </a:cubicBezTo>
                <a:moveTo>
                  <a:pt x="27901" y="69075"/>
                </a:moveTo>
                <a:cubicBezTo>
                  <a:pt x="30276" y="69075"/>
                  <a:pt x="32181" y="71018"/>
                  <a:pt x="32181" y="73393"/>
                </a:cubicBezTo>
                <a:cubicBezTo>
                  <a:pt x="32181" y="75742"/>
                  <a:pt x="30276" y="77685"/>
                  <a:pt x="27901" y="77685"/>
                </a:cubicBezTo>
                <a:cubicBezTo>
                  <a:pt x="25539" y="77685"/>
                  <a:pt x="23621" y="75742"/>
                  <a:pt x="23621" y="73393"/>
                </a:cubicBezTo>
                <a:cubicBezTo>
                  <a:pt x="23621" y="71018"/>
                  <a:pt x="25539" y="69075"/>
                  <a:pt x="27901" y="69075"/>
                </a:cubicBezTo>
              </a:path>
            </a:pathLst>
          </a:custGeom>
          <a:solidFill>
            <a:srgbClr val="2A2C2E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Freeform 788"/>
          <p:cNvSpPr/>
          <p:nvPr/>
        </p:nvSpPr>
        <p:spPr>
          <a:xfrm rot="0" flipH="0" flipV="0">
            <a:off x="3095475" y="2725355"/>
            <a:ext cx="32181" cy="77685"/>
          </a:xfrm>
          <a:custGeom>
            <a:pathLst>
              <a:path w="32181" h="77685">
                <a:moveTo>
                  <a:pt x="4305" y="0"/>
                </a:moveTo>
                <a:cubicBezTo>
                  <a:pt x="6667" y="0"/>
                  <a:pt x="8597" y="1930"/>
                  <a:pt x="8597" y="4305"/>
                </a:cubicBezTo>
                <a:cubicBezTo>
                  <a:pt x="8597" y="6667"/>
                  <a:pt x="6667" y="8610"/>
                  <a:pt x="4305" y="8610"/>
                </a:cubicBezTo>
                <a:cubicBezTo>
                  <a:pt x="1931" y="8610"/>
                  <a:pt x="0" y="6667"/>
                  <a:pt x="0" y="4305"/>
                </a:cubicBezTo>
                <a:cubicBezTo>
                  <a:pt x="0" y="1930"/>
                  <a:pt x="1931" y="0"/>
                  <a:pt x="4305" y="0"/>
                </a:cubicBezTo>
                <a:close/>
                <a:moveTo>
                  <a:pt x="12966" y="21805"/>
                </a:moveTo>
                <a:cubicBezTo>
                  <a:pt x="15315" y="21805"/>
                  <a:pt x="17258" y="23749"/>
                  <a:pt x="17258" y="26111"/>
                </a:cubicBezTo>
                <a:cubicBezTo>
                  <a:pt x="17258" y="28473"/>
                  <a:pt x="15315" y="30403"/>
                  <a:pt x="12966" y="30403"/>
                </a:cubicBezTo>
                <a:cubicBezTo>
                  <a:pt x="10591" y="30403"/>
                  <a:pt x="8673" y="28473"/>
                  <a:pt x="8673" y="26111"/>
                </a:cubicBezTo>
                <a:cubicBezTo>
                  <a:pt x="8673" y="23749"/>
                  <a:pt x="10591" y="21805"/>
                  <a:pt x="12966" y="21805"/>
                </a:cubicBezTo>
                <a:close/>
                <a:moveTo>
                  <a:pt x="27901" y="69075"/>
                </a:moveTo>
                <a:cubicBezTo>
                  <a:pt x="30276" y="69075"/>
                  <a:pt x="32181" y="71018"/>
                  <a:pt x="32181" y="73393"/>
                </a:cubicBezTo>
                <a:cubicBezTo>
                  <a:pt x="32181" y="75742"/>
                  <a:pt x="30276" y="77685"/>
                  <a:pt x="27901" y="77685"/>
                </a:cubicBezTo>
                <a:cubicBezTo>
                  <a:pt x="25539" y="77685"/>
                  <a:pt x="23621" y="75742"/>
                  <a:pt x="23621" y="73393"/>
                </a:cubicBezTo>
                <a:cubicBezTo>
                  <a:pt x="23621" y="71018"/>
                  <a:pt x="25539" y="69075"/>
                  <a:pt x="27901" y="69075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Freeform 789"/>
          <p:cNvSpPr/>
          <p:nvPr/>
        </p:nvSpPr>
        <p:spPr>
          <a:xfrm rot="0" flipH="0" flipV="0">
            <a:off x="2995060" y="2693967"/>
            <a:ext cx="128167" cy="117868"/>
          </a:xfrm>
          <a:custGeom>
            <a:pathLst>
              <a:path w="128167" h="117868">
                <a:moveTo>
                  <a:pt x="12458" y="57810"/>
                </a:moveTo>
                <a:cubicBezTo>
                  <a:pt x="13042" y="57975"/>
                  <a:pt x="13588" y="58165"/>
                  <a:pt x="14159" y="58330"/>
                </a:cubicBezTo>
                <a:cubicBezTo>
                  <a:pt x="14578" y="58470"/>
                  <a:pt x="15023" y="58597"/>
                  <a:pt x="15429" y="58737"/>
                </a:cubicBezTo>
                <a:cubicBezTo>
                  <a:pt x="15328" y="57860"/>
                  <a:pt x="15213" y="56985"/>
                  <a:pt x="15086" y="56109"/>
                </a:cubicBezTo>
                <a:cubicBezTo>
                  <a:pt x="15048" y="55855"/>
                  <a:pt x="15036" y="55626"/>
                  <a:pt x="14998" y="55372"/>
                </a:cubicBezTo>
                <a:cubicBezTo>
                  <a:pt x="15239" y="55296"/>
                  <a:pt x="15467" y="55232"/>
                  <a:pt x="15709" y="55182"/>
                </a:cubicBezTo>
                <a:cubicBezTo>
                  <a:pt x="16814" y="54877"/>
                  <a:pt x="17906" y="54597"/>
                  <a:pt x="18998" y="54293"/>
                </a:cubicBezTo>
                <a:cubicBezTo>
                  <a:pt x="23202" y="49276"/>
                  <a:pt x="27418" y="44234"/>
                  <a:pt x="31622" y="39218"/>
                </a:cubicBezTo>
                <a:cubicBezTo>
                  <a:pt x="27253" y="37719"/>
                  <a:pt x="22859" y="36220"/>
                  <a:pt x="18503" y="34735"/>
                </a:cubicBezTo>
                <a:cubicBezTo>
                  <a:pt x="17855" y="34506"/>
                  <a:pt x="17195" y="34277"/>
                  <a:pt x="16547" y="34061"/>
                </a:cubicBezTo>
                <a:cubicBezTo>
                  <a:pt x="17182" y="33757"/>
                  <a:pt x="17779" y="33465"/>
                  <a:pt x="18414" y="33172"/>
                </a:cubicBezTo>
                <a:cubicBezTo>
                  <a:pt x="19709" y="32537"/>
                  <a:pt x="20649" y="31991"/>
                  <a:pt x="21487" y="31496"/>
                </a:cubicBezTo>
                <a:cubicBezTo>
                  <a:pt x="22668" y="30785"/>
                  <a:pt x="23760" y="30124"/>
                  <a:pt x="25488" y="29451"/>
                </a:cubicBezTo>
                <a:cubicBezTo>
                  <a:pt x="25500" y="29451"/>
                  <a:pt x="25526" y="29439"/>
                  <a:pt x="25538" y="29439"/>
                </a:cubicBezTo>
                <a:cubicBezTo>
                  <a:pt x="25551" y="29413"/>
                  <a:pt x="25577" y="29413"/>
                  <a:pt x="25602" y="29413"/>
                </a:cubicBezTo>
                <a:cubicBezTo>
                  <a:pt x="27736" y="28918"/>
                  <a:pt x="30339" y="28474"/>
                  <a:pt x="32930" y="28016"/>
                </a:cubicBezTo>
                <a:cubicBezTo>
                  <a:pt x="33882" y="27877"/>
                  <a:pt x="34809" y="27699"/>
                  <a:pt x="35724" y="27546"/>
                </a:cubicBezTo>
                <a:cubicBezTo>
                  <a:pt x="35114" y="27559"/>
                  <a:pt x="34479" y="27597"/>
                  <a:pt x="33832" y="27648"/>
                </a:cubicBezTo>
                <a:cubicBezTo>
                  <a:pt x="33260" y="27686"/>
                  <a:pt x="32689" y="27724"/>
                  <a:pt x="32117" y="27762"/>
                </a:cubicBezTo>
                <a:cubicBezTo>
                  <a:pt x="32435" y="27292"/>
                  <a:pt x="32752" y="26822"/>
                  <a:pt x="33070" y="26327"/>
                </a:cubicBezTo>
                <a:cubicBezTo>
                  <a:pt x="34657" y="23952"/>
                  <a:pt x="36092" y="21971"/>
                  <a:pt x="37870" y="20523"/>
                </a:cubicBezTo>
                <a:cubicBezTo>
                  <a:pt x="39051" y="19584"/>
                  <a:pt x="40334" y="18872"/>
                  <a:pt x="41833" y="18466"/>
                </a:cubicBezTo>
                <a:cubicBezTo>
                  <a:pt x="41439" y="18415"/>
                  <a:pt x="41045" y="18377"/>
                  <a:pt x="40639" y="18326"/>
                </a:cubicBezTo>
                <a:cubicBezTo>
                  <a:pt x="41058" y="17907"/>
                  <a:pt x="41452" y="17513"/>
                  <a:pt x="41858" y="17107"/>
                </a:cubicBezTo>
                <a:cubicBezTo>
                  <a:pt x="43496" y="15494"/>
                  <a:pt x="45579" y="13653"/>
                  <a:pt x="48119" y="12091"/>
                </a:cubicBezTo>
                <a:cubicBezTo>
                  <a:pt x="50672" y="10503"/>
                  <a:pt x="53669" y="9195"/>
                  <a:pt x="57111" y="8674"/>
                </a:cubicBezTo>
                <a:cubicBezTo>
                  <a:pt x="59981" y="8230"/>
                  <a:pt x="62242" y="8179"/>
                  <a:pt x="65124" y="8877"/>
                </a:cubicBezTo>
                <a:cubicBezTo>
                  <a:pt x="67423" y="9436"/>
                  <a:pt x="70103" y="10465"/>
                  <a:pt x="73837" y="12167"/>
                </a:cubicBezTo>
                <a:cubicBezTo>
                  <a:pt x="73290" y="11468"/>
                  <a:pt x="72681" y="10770"/>
                  <a:pt x="72059" y="10084"/>
                </a:cubicBezTo>
                <a:cubicBezTo>
                  <a:pt x="70662" y="8611"/>
                  <a:pt x="69112" y="7188"/>
                  <a:pt x="67512" y="5766"/>
                </a:cubicBezTo>
                <a:lnTo>
                  <a:pt x="66471" y="4851"/>
                </a:lnTo>
                <a:lnTo>
                  <a:pt x="67753" y="4356"/>
                </a:lnTo>
                <a:cubicBezTo>
                  <a:pt x="73837" y="2070"/>
                  <a:pt x="79501" y="559"/>
                  <a:pt x="84492" y="267"/>
                </a:cubicBezTo>
                <a:cubicBezTo>
                  <a:pt x="89483" y="0"/>
                  <a:pt x="93852" y="965"/>
                  <a:pt x="97332" y="3632"/>
                </a:cubicBezTo>
                <a:cubicBezTo>
                  <a:pt x="98424" y="3772"/>
                  <a:pt x="99630" y="3747"/>
                  <a:pt x="100926" y="3721"/>
                </a:cubicBezTo>
                <a:cubicBezTo>
                  <a:pt x="103161" y="3683"/>
                  <a:pt x="105587" y="3645"/>
                  <a:pt x="108330" y="4331"/>
                </a:cubicBezTo>
                <a:cubicBezTo>
                  <a:pt x="110247" y="4801"/>
                  <a:pt x="112127" y="5194"/>
                  <a:pt x="114070" y="5499"/>
                </a:cubicBezTo>
                <a:lnTo>
                  <a:pt x="114096" y="5499"/>
                </a:lnTo>
                <a:cubicBezTo>
                  <a:pt x="116026" y="5804"/>
                  <a:pt x="118134" y="6045"/>
                  <a:pt x="120560" y="6223"/>
                </a:cubicBezTo>
                <a:cubicBezTo>
                  <a:pt x="122363" y="6337"/>
                  <a:pt x="123748" y="7442"/>
                  <a:pt x="125106" y="8534"/>
                </a:cubicBezTo>
                <a:cubicBezTo>
                  <a:pt x="125627" y="8954"/>
                  <a:pt x="126161" y="9385"/>
                  <a:pt x="126694" y="9716"/>
                </a:cubicBezTo>
                <a:lnTo>
                  <a:pt x="128167" y="10693"/>
                </a:lnTo>
                <a:lnTo>
                  <a:pt x="126491" y="11227"/>
                </a:lnTo>
                <a:cubicBezTo>
                  <a:pt x="123341" y="12256"/>
                  <a:pt x="116877" y="12764"/>
                  <a:pt x="110070" y="13284"/>
                </a:cubicBezTo>
                <a:cubicBezTo>
                  <a:pt x="106526" y="13551"/>
                  <a:pt x="102907" y="13843"/>
                  <a:pt x="99834" y="14173"/>
                </a:cubicBezTo>
                <a:cubicBezTo>
                  <a:pt x="97332" y="14440"/>
                  <a:pt x="95084" y="14834"/>
                  <a:pt x="93191" y="15253"/>
                </a:cubicBezTo>
                <a:cubicBezTo>
                  <a:pt x="90575" y="15824"/>
                  <a:pt x="88645" y="16447"/>
                  <a:pt x="87591" y="16866"/>
                </a:cubicBezTo>
                <a:cubicBezTo>
                  <a:pt x="83705" y="18402"/>
                  <a:pt x="80110" y="19837"/>
                  <a:pt x="76961" y="21603"/>
                </a:cubicBezTo>
                <a:cubicBezTo>
                  <a:pt x="73862" y="23355"/>
                  <a:pt x="71195" y="25426"/>
                  <a:pt x="69150" y="28220"/>
                </a:cubicBezTo>
                <a:cubicBezTo>
                  <a:pt x="66179" y="32258"/>
                  <a:pt x="64655" y="35547"/>
                  <a:pt x="63296" y="38545"/>
                </a:cubicBezTo>
                <a:cubicBezTo>
                  <a:pt x="60273" y="45136"/>
                  <a:pt x="57835" y="50432"/>
                  <a:pt x="42899" y="59206"/>
                </a:cubicBezTo>
                <a:cubicBezTo>
                  <a:pt x="41299" y="60134"/>
                  <a:pt x="40029" y="61366"/>
                  <a:pt x="38988" y="62674"/>
                </a:cubicBezTo>
                <a:cubicBezTo>
                  <a:pt x="37629" y="64401"/>
                  <a:pt x="36727" y="66255"/>
                  <a:pt x="36156" y="67792"/>
                </a:cubicBezTo>
                <a:cubicBezTo>
                  <a:pt x="35622" y="69176"/>
                  <a:pt x="34289" y="69684"/>
                  <a:pt x="32536" y="69836"/>
                </a:cubicBezTo>
                <a:cubicBezTo>
                  <a:pt x="32295" y="71399"/>
                  <a:pt x="32066" y="72961"/>
                  <a:pt x="31838" y="74535"/>
                </a:cubicBezTo>
                <a:cubicBezTo>
                  <a:pt x="24764" y="86537"/>
                  <a:pt x="34619" y="104444"/>
                  <a:pt x="21868" y="111632"/>
                </a:cubicBezTo>
                <a:cubicBezTo>
                  <a:pt x="21259" y="107873"/>
                  <a:pt x="19074" y="104673"/>
                  <a:pt x="20090" y="100405"/>
                </a:cubicBezTo>
                <a:cubicBezTo>
                  <a:pt x="15150" y="113436"/>
                  <a:pt x="8280" y="117665"/>
                  <a:pt x="508" y="117868"/>
                </a:cubicBezTo>
                <a:cubicBezTo>
                  <a:pt x="5410" y="114490"/>
                  <a:pt x="7645" y="109753"/>
                  <a:pt x="8991" y="104546"/>
                </a:cubicBezTo>
                <a:cubicBezTo>
                  <a:pt x="9449" y="102780"/>
                  <a:pt x="9283" y="103809"/>
                  <a:pt x="6591" y="105371"/>
                </a:cubicBezTo>
                <a:cubicBezTo>
                  <a:pt x="7836" y="100875"/>
                  <a:pt x="7163" y="95960"/>
                  <a:pt x="8280" y="93344"/>
                </a:cubicBezTo>
                <a:cubicBezTo>
                  <a:pt x="10172" y="89001"/>
                  <a:pt x="13486" y="88188"/>
                  <a:pt x="13308" y="85407"/>
                </a:cubicBezTo>
                <a:cubicBezTo>
                  <a:pt x="13486" y="84467"/>
                  <a:pt x="13651" y="83502"/>
                  <a:pt x="13791" y="82562"/>
                </a:cubicBezTo>
                <a:cubicBezTo>
                  <a:pt x="13728" y="79869"/>
                  <a:pt x="11938" y="78028"/>
                  <a:pt x="9906" y="76326"/>
                </a:cubicBezTo>
                <a:cubicBezTo>
                  <a:pt x="9245" y="78460"/>
                  <a:pt x="7353" y="80796"/>
                  <a:pt x="6705" y="82917"/>
                </a:cubicBezTo>
                <a:cubicBezTo>
                  <a:pt x="0" y="76453"/>
                  <a:pt x="5816" y="71576"/>
                  <a:pt x="7658" y="64375"/>
                </a:cubicBezTo>
                <a:cubicBezTo>
                  <a:pt x="4737" y="66344"/>
                  <a:pt x="4254" y="68719"/>
                  <a:pt x="1321" y="70687"/>
                </a:cubicBezTo>
                <a:cubicBezTo>
                  <a:pt x="635" y="65468"/>
                  <a:pt x="660" y="60743"/>
                  <a:pt x="5486" y="59397"/>
                </a:cubicBezTo>
                <a:cubicBezTo>
                  <a:pt x="3937" y="58902"/>
                  <a:pt x="2387" y="58419"/>
                  <a:pt x="838" y="57924"/>
                </a:cubicBezTo>
                <a:cubicBezTo>
                  <a:pt x="1943" y="55690"/>
                  <a:pt x="5842" y="55639"/>
                  <a:pt x="12458" y="57810"/>
                </a:cubicBezTo>
              </a:path>
            </a:pathLst>
          </a:custGeom>
          <a:solidFill>
            <a:srgbClr val="2A2C2E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Freeform 790"/>
          <p:cNvSpPr/>
          <p:nvPr/>
        </p:nvSpPr>
        <p:spPr>
          <a:xfrm rot="0" flipH="0" flipV="0">
            <a:off x="2995060" y="2693967"/>
            <a:ext cx="128167" cy="117868"/>
          </a:xfrm>
          <a:custGeom>
            <a:pathLst>
              <a:path w="128167" h="117868">
                <a:moveTo>
                  <a:pt x="12458" y="57810"/>
                </a:moveTo>
                <a:cubicBezTo>
                  <a:pt x="13042" y="57975"/>
                  <a:pt x="13588" y="58165"/>
                  <a:pt x="14159" y="58330"/>
                </a:cubicBezTo>
                <a:cubicBezTo>
                  <a:pt x="14578" y="58470"/>
                  <a:pt x="15023" y="58597"/>
                  <a:pt x="15429" y="58737"/>
                </a:cubicBezTo>
                <a:cubicBezTo>
                  <a:pt x="15328" y="57860"/>
                  <a:pt x="15213" y="56985"/>
                  <a:pt x="15086" y="56109"/>
                </a:cubicBezTo>
                <a:cubicBezTo>
                  <a:pt x="15048" y="55855"/>
                  <a:pt x="15036" y="55626"/>
                  <a:pt x="14998" y="55372"/>
                </a:cubicBezTo>
                <a:cubicBezTo>
                  <a:pt x="15239" y="55296"/>
                  <a:pt x="15467" y="55232"/>
                  <a:pt x="15709" y="55182"/>
                </a:cubicBezTo>
                <a:cubicBezTo>
                  <a:pt x="16814" y="54877"/>
                  <a:pt x="17906" y="54597"/>
                  <a:pt x="18998" y="54293"/>
                </a:cubicBezTo>
                <a:cubicBezTo>
                  <a:pt x="23202" y="49276"/>
                  <a:pt x="27418" y="44234"/>
                  <a:pt x="31622" y="39218"/>
                </a:cubicBezTo>
                <a:cubicBezTo>
                  <a:pt x="27253" y="37719"/>
                  <a:pt x="22859" y="36220"/>
                  <a:pt x="18503" y="34735"/>
                </a:cubicBezTo>
                <a:cubicBezTo>
                  <a:pt x="17855" y="34506"/>
                  <a:pt x="17195" y="34277"/>
                  <a:pt x="16547" y="34061"/>
                </a:cubicBezTo>
                <a:cubicBezTo>
                  <a:pt x="17182" y="33757"/>
                  <a:pt x="17779" y="33465"/>
                  <a:pt x="18414" y="33172"/>
                </a:cubicBezTo>
                <a:cubicBezTo>
                  <a:pt x="19709" y="32537"/>
                  <a:pt x="20649" y="31991"/>
                  <a:pt x="21487" y="31496"/>
                </a:cubicBezTo>
                <a:cubicBezTo>
                  <a:pt x="22668" y="30785"/>
                  <a:pt x="23760" y="30124"/>
                  <a:pt x="25488" y="29451"/>
                </a:cubicBezTo>
                <a:cubicBezTo>
                  <a:pt x="25500" y="29451"/>
                  <a:pt x="25526" y="29439"/>
                  <a:pt x="25538" y="29439"/>
                </a:cubicBezTo>
                <a:cubicBezTo>
                  <a:pt x="25551" y="29413"/>
                  <a:pt x="25577" y="29413"/>
                  <a:pt x="25602" y="29413"/>
                </a:cubicBezTo>
                <a:cubicBezTo>
                  <a:pt x="27736" y="28918"/>
                  <a:pt x="30339" y="28474"/>
                  <a:pt x="32930" y="28016"/>
                </a:cubicBezTo>
                <a:cubicBezTo>
                  <a:pt x="33882" y="27877"/>
                  <a:pt x="34809" y="27699"/>
                  <a:pt x="35724" y="27546"/>
                </a:cubicBezTo>
                <a:cubicBezTo>
                  <a:pt x="35114" y="27559"/>
                  <a:pt x="34479" y="27597"/>
                  <a:pt x="33832" y="27648"/>
                </a:cubicBezTo>
                <a:cubicBezTo>
                  <a:pt x="33260" y="27686"/>
                  <a:pt x="32689" y="27724"/>
                  <a:pt x="32117" y="27762"/>
                </a:cubicBezTo>
                <a:cubicBezTo>
                  <a:pt x="32435" y="27292"/>
                  <a:pt x="32752" y="26822"/>
                  <a:pt x="33070" y="26327"/>
                </a:cubicBezTo>
                <a:cubicBezTo>
                  <a:pt x="34657" y="23952"/>
                  <a:pt x="36092" y="21971"/>
                  <a:pt x="37870" y="20523"/>
                </a:cubicBezTo>
                <a:cubicBezTo>
                  <a:pt x="39051" y="19584"/>
                  <a:pt x="40334" y="18872"/>
                  <a:pt x="41833" y="18466"/>
                </a:cubicBezTo>
                <a:cubicBezTo>
                  <a:pt x="41439" y="18415"/>
                  <a:pt x="41045" y="18377"/>
                  <a:pt x="40639" y="18326"/>
                </a:cubicBezTo>
                <a:cubicBezTo>
                  <a:pt x="41058" y="17907"/>
                  <a:pt x="41452" y="17513"/>
                  <a:pt x="41858" y="17107"/>
                </a:cubicBezTo>
                <a:cubicBezTo>
                  <a:pt x="43496" y="15494"/>
                  <a:pt x="45579" y="13653"/>
                  <a:pt x="48119" y="12091"/>
                </a:cubicBezTo>
                <a:cubicBezTo>
                  <a:pt x="50672" y="10503"/>
                  <a:pt x="53669" y="9195"/>
                  <a:pt x="57111" y="8674"/>
                </a:cubicBezTo>
                <a:cubicBezTo>
                  <a:pt x="59981" y="8230"/>
                  <a:pt x="62242" y="8179"/>
                  <a:pt x="65124" y="8877"/>
                </a:cubicBezTo>
                <a:cubicBezTo>
                  <a:pt x="67423" y="9436"/>
                  <a:pt x="70103" y="10465"/>
                  <a:pt x="73837" y="12167"/>
                </a:cubicBezTo>
                <a:cubicBezTo>
                  <a:pt x="73290" y="11468"/>
                  <a:pt x="72681" y="10770"/>
                  <a:pt x="72059" y="10084"/>
                </a:cubicBezTo>
                <a:cubicBezTo>
                  <a:pt x="70662" y="8611"/>
                  <a:pt x="69112" y="7188"/>
                  <a:pt x="67512" y="5766"/>
                </a:cubicBezTo>
                <a:lnTo>
                  <a:pt x="66471" y="4851"/>
                </a:lnTo>
                <a:lnTo>
                  <a:pt x="67753" y="4356"/>
                </a:lnTo>
                <a:cubicBezTo>
                  <a:pt x="73837" y="2070"/>
                  <a:pt x="79501" y="559"/>
                  <a:pt x="84492" y="267"/>
                </a:cubicBezTo>
                <a:cubicBezTo>
                  <a:pt x="89483" y="0"/>
                  <a:pt x="93852" y="978"/>
                  <a:pt x="97332" y="3632"/>
                </a:cubicBezTo>
                <a:cubicBezTo>
                  <a:pt x="98424" y="3772"/>
                  <a:pt x="99630" y="3747"/>
                  <a:pt x="100926" y="3721"/>
                </a:cubicBezTo>
                <a:cubicBezTo>
                  <a:pt x="103161" y="3683"/>
                  <a:pt x="105587" y="3645"/>
                  <a:pt x="108330" y="4331"/>
                </a:cubicBezTo>
                <a:cubicBezTo>
                  <a:pt x="110247" y="4801"/>
                  <a:pt x="112127" y="5194"/>
                  <a:pt x="114070" y="5499"/>
                </a:cubicBezTo>
                <a:lnTo>
                  <a:pt x="114096" y="5499"/>
                </a:lnTo>
                <a:cubicBezTo>
                  <a:pt x="116026" y="5804"/>
                  <a:pt x="118134" y="6045"/>
                  <a:pt x="120560" y="6223"/>
                </a:cubicBezTo>
                <a:cubicBezTo>
                  <a:pt x="122363" y="6350"/>
                  <a:pt x="123748" y="7442"/>
                  <a:pt x="125106" y="8534"/>
                </a:cubicBezTo>
                <a:cubicBezTo>
                  <a:pt x="125627" y="8954"/>
                  <a:pt x="126161" y="9385"/>
                  <a:pt x="126694" y="9716"/>
                </a:cubicBezTo>
                <a:lnTo>
                  <a:pt x="128167" y="10693"/>
                </a:lnTo>
                <a:lnTo>
                  <a:pt x="126491" y="11227"/>
                </a:lnTo>
                <a:cubicBezTo>
                  <a:pt x="123341" y="12256"/>
                  <a:pt x="116877" y="12764"/>
                  <a:pt x="110070" y="13284"/>
                </a:cubicBezTo>
                <a:cubicBezTo>
                  <a:pt x="106526" y="13551"/>
                  <a:pt x="102907" y="13843"/>
                  <a:pt x="99834" y="14173"/>
                </a:cubicBezTo>
                <a:cubicBezTo>
                  <a:pt x="97332" y="14440"/>
                  <a:pt x="95084" y="14834"/>
                  <a:pt x="93191" y="15253"/>
                </a:cubicBezTo>
                <a:cubicBezTo>
                  <a:pt x="90575" y="15824"/>
                  <a:pt x="88645" y="16447"/>
                  <a:pt x="87591" y="16866"/>
                </a:cubicBezTo>
                <a:cubicBezTo>
                  <a:pt x="83705" y="18402"/>
                  <a:pt x="80110" y="19837"/>
                  <a:pt x="76961" y="21603"/>
                </a:cubicBezTo>
                <a:cubicBezTo>
                  <a:pt x="73862" y="23355"/>
                  <a:pt x="71195" y="25426"/>
                  <a:pt x="69150" y="28220"/>
                </a:cubicBezTo>
                <a:cubicBezTo>
                  <a:pt x="66179" y="32258"/>
                  <a:pt x="64655" y="35547"/>
                  <a:pt x="63296" y="38545"/>
                </a:cubicBezTo>
                <a:cubicBezTo>
                  <a:pt x="60273" y="45136"/>
                  <a:pt x="57835" y="50432"/>
                  <a:pt x="42899" y="59206"/>
                </a:cubicBezTo>
                <a:cubicBezTo>
                  <a:pt x="41299" y="60134"/>
                  <a:pt x="40029" y="61366"/>
                  <a:pt x="38988" y="62674"/>
                </a:cubicBezTo>
                <a:cubicBezTo>
                  <a:pt x="37629" y="64401"/>
                  <a:pt x="36727" y="66255"/>
                  <a:pt x="36156" y="67792"/>
                </a:cubicBezTo>
                <a:cubicBezTo>
                  <a:pt x="35622" y="69176"/>
                  <a:pt x="34289" y="69684"/>
                  <a:pt x="32536" y="69836"/>
                </a:cubicBezTo>
                <a:cubicBezTo>
                  <a:pt x="32295" y="71399"/>
                  <a:pt x="32066" y="72961"/>
                  <a:pt x="31838" y="74535"/>
                </a:cubicBezTo>
                <a:cubicBezTo>
                  <a:pt x="24764" y="86537"/>
                  <a:pt x="34619" y="104444"/>
                  <a:pt x="21868" y="111632"/>
                </a:cubicBezTo>
                <a:cubicBezTo>
                  <a:pt x="21259" y="107873"/>
                  <a:pt x="19074" y="104673"/>
                  <a:pt x="20090" y="100405"/>
                </a:cubicBezTo>
                <a:cubicBezTo>
                  <a:pt x="15150" y="113436"/>
                  <a:pt x="8280" y="117665"/>
                  <a:pt x="508" y="117868"/>
                </a:cubicBezTo>
                <a:cubicBezTo>
                  <a:pt x="5410" y="114490"/>
                  <a:pt x="7645" y="109753"/>
                  <a:pt x="8991" y="104546"/>
                </a:cubicBezTo>
                <a:cubicBezTo>
                  <a:pt x="9449" y="102780"/>
                  <a:pt x="9283" y="103809"/>
                  <a:pt x="6591" y="105371"/>
                </a:cubicBezTo>
                <a:cubicBezTo>
                  <a:pt x="7836" y="100875"/>
                  <a:pt x="7163" y="95960"/>
                  <a:pt x="8280" y="93344"/>
                </a:cubicBezTo>
                <a:cubicBezTo>
                  <a:pt x="10172" y="89001"/>
                  <a:pt x="13486" y="88188"/>
                  <a:pt x="13308" y="85407"/>
                </a:cubicBezTo>
                <a:cubicBezTo>
                  <a:pt x="13486" y="84467"/>
                  <a:pt x="13651" y="83502"/>
                  <a:pt x="13791" y="82562"/>
                </a:cubicBezTo>
                <a:cubicBezTo>
                  <a:pt x="13728" y="79869"/>
                  <a:pt x="11938" y="78028"/>
                  <a:pt x="9906" y="76326"/>
                </a:cubicBezTo>
                <a:cubicBezTo>
                  <a:pt x="9245" y="78460"/>
                  <a:pt x="7353" y="80796"/>
                  <a:pt x="6705" y="82917"/>
                </a:cubicBezTo>
                <a:cubicBezTo>
                  <a:pt x="0" y="76453"/>
                  <a:pt x="5816" y="71576"/>
                  <a:pt x="7658" y="64375"/>
                </a:cubicBezTo>
                <a:cubicBezTo>
                  <a:pt x="4737" y="66344"/>
                  <a:pt x="4254" y="68719"/>
                  <a:pt x="1321" y="70687"/>
                </a:cubicBezTo>
                <a:cubicBezTo>
                  <a:pt x="635" y="65468"/>
                  <a:pt x="660" y="60743"/>
                  <a:pt x="5486" y="59397"/>
                </a:cubicBezTo>
                <a:cubicBezTo>
                  <a:pt x="3937" y="58902"/>
                  <a:pt x="2387" y="58419"/>
                  <a:pt x="838" y="57924"/>
                </a:cubicBezTo>
                <a:cubicBezTo>
                  <a:pt x="1943" y="55690"/>
                  <a:pt x="5842" y="55639"/>
                  <a:pt x="12458" y="57810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Freeform 791"/>
          <p:cNvSpPr/>
          <p:nvPr/>
        </p:nvSpPr>
        <p:spPr>
          <a:xfrm rot="0" flipH="0" flipV="0">
            <a:off x="2957881" y="2852440"/>
            <a:ext cx="10147" cy="21501"/>
          </a:xfrm>
          <a:custGeom>
            <a:pathLst>
              <a:path w="10147" h="21501">
                <a:moveTo>
                  <a:pt x="10147" y="21501"/>
                </a:moveTo>
                <a:cubicBezTo>
                  <a:pt x="6528" y="14351"/>
                  <a:pt x="3112" y="7176"/>
                  <a:pt x="0" y="0"/>
                </a:cubicBezTo>
              </a:path>
            </a:pathLst>
          </a:custGeom>
          <a:solidFill>
            <a:srgbClr val="E5463C">
              <a:alpha val="100000"/>
            </a:srgbClr>
          </a:solidFill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Freeform 792"/>
          <p:cNvSpPr/>
          <p:nvPr/>
        </p:nvSpPr>
        <p:spPr>
          <a:xfrm rot="0" flipH="0" flipV="0">
            <a:off x="2957881" y="2852440"/>
            <a:ext cx="10147" cy="21501"/>
          </a:xfrm>
          <a:custGeom>
            <a:pathLst>
              <a:path w="10147" h="21501">
                <a:moveTo>
                  <a:pt x="10147" y="21501"/>
                </a:moveTo>
                <a:cubicBezTo>
                  <a:pt x="6528" y="14351"/>
                  <a:pt x="3112" y="7176"/>
                  <a:pt x="0" y="0"/>
                </a:cubicBezTo>
              </a:path>
            </a:pathLst>
          </a:custGeom>
          <a:solidFill>
            <a:srgbClr val="24A8D4">
              <a:alpha val="100000"/>
            </a:srgbClr>
          </a:solidFill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Freeform 793"/>
          <p:cNvSpPr/>
          <p:nvPr/>
        </p:nvSpPr>
        <p:spPr>
          <a:xfrm rot="0" flipH="0" flipV="0">
            <a:off x="2799734" y="2671900"/>
            <a:ext cx="169227" cy="112470"/>
          </a:xfrm>
          <a:custGeom>
            <a:pathLst>
              <a:path w="169227" h="112470">
                <a:moveTo>
                  <a:pt x="119405" y="77012"/>
                </a:moveTo>
                <a:cubicBezTo>
                  <a:pt x="117716" y="78459"/>
                  <a:pt x="116827" y="77012"/>
                  <a:pt x="118301" y="75730"/>
                </a:cubicBezTo>
                <a:cubicBezTo>
                  <a:pt x="119380" y="74803"/>
                  <a:pt x="120446" y="73952"/>
                  <a:pt x="121436" y="73139"/>
                </a:cubicBezTo>
                <a:cubicBezTo>
                  <a:pt x="122491" y="72313"/>
                  <a:pt x="123519" y="71526"/>
                  <a:pt x="124586" y="70751"/>
                </a:cubicBezTo>
                <a:cubicBezTo>
                  <a:pt x="124954" y="70497"/>
                  <a:pt x="125285" y="70243"/>
                  <a:pt x="125767" y="70929"/>
                </a:cubicBezTo>
                <a:cubicBezTo>
                  <a:pt x="126275" y="71628"/>
                  <a:pt x="125945" y="71869"/>
                  <a:pt x="125577" y="72110"/>
                </a:cubicBezTo>
                <a:cubicBezTo>
                  <a:pt x="124548" y="72872"/>
                  <a:pt x="123519" y="73647"/>
                  <a:pt x="122503" y="74472"/>
                </a:cubicBezTo>
                <a:cubicBezTo>
                  <a:pt x="121424" y="75323"/>
                  <a:pt x="120395" y="76174"/>
                  <a:pt x="119405" y="77012"/>
                </a:cubicBezTo>
                <a:moveTo>
                  <a:pt x="104470" y="6032"/>
                </a:moveTo>
                <a:cubicBezTo>
                  <a:pt x="104038" y="6007"/>
                  <a:pt x="103632" y="5994"/>
                  <a:pt x="103657" y="5131"/>
                </a:cubicBezTo>
                <a:cubicBezTo>
                  <a:pt x="103696" y="4292"/>
                  <a:pt x="104115" y="4305"/>
                  <a:pt x="104534" y="4330"/>
                </a:cubicBezTo>
                <a:cubicBezTo>
                  <a:pt x="106426" y="4407"/>
                  <a:pt x="108064" y="4762"/>
                  <a:pt x="109487" y="5321"/>
                </a:cubicBezTo>
                <a:cubicBezTo>
                  <a:pt x="110935" y="5905"/>
                  <a:pt x="112154" y="6705"/>
                  <a:pt x="113195" y="7696"/>
                </a:cubicBezTo>
                <a:cubicBezTo>
                  <a:pt x="113500" y="7975"/>
                  <a:pt x="113805" y="8267"/>
                  <a:pt x="113221" y="8890"/>
                </a:cubicBezTo>
                <a:cubicBezTo>
                  <a:pt x="112649" y="9499"/>
                  <a:pt x="112344" y="9207"/>
                  <a:pt x="112040" y="8928"/>
                </a:cubicBezTo>
                <a:cubicBezTo>
                  <a:pt x="111151" y="8090"/>
                  <a:pt x="110122" y="7391"/>
                  <a:pt x="108877" y="6896"/>
                </a:cubicBezTo>
                <a:cubicBezTo>
                  <a:pt x="107607" y="6401"/>
                  <a:pt x="106172" y="6096"/>
                  <a:pt x="104470" y="6032"/>
                </a:cubicBezTo>
                <a:moveTo>
                  <a:pt x="107569" y="25984"/>
                </a:moveTo>
                <a:cubicBezTo>
                  <a:pt x="107163" y="26098"/>
                  <a:pt x="106756" y="26238"/>
                  <a:pt x="106502" y="25425"/>
                </a:cubicBezTo>
                <a:cubicBezTo>
                  <a:pt x="106261" y="24625"/>
                  <a:pt x="106655" y="24498"/>
                  <a:pt x="107061" y="24371"/>
                </a:cubicBezTo>
                <a:cubicBezTo>
                  <a:pt x="114859" y="21933"/>
                  <a:pt x="124548" y="26022"/>
                  <a:pt x="133984" y="30010"/>
                </a:cubicBezTo>
                <a:cubicBezTo>
                  <a:pt x="136016" y="30873"/>
                  <a:pt x="138010" y="31712"/>
                  <a:pt x="140067" y="32524"/>
                </a:cubicBezTo>
                <a:cubicBezTo>
                  <a:pt x="140461" y="32677"/>
                  <a:pt x="140855" y="32829"/>
                  <a:pt x="140537" y="33617"/>
                </a:cubicBezTo>
                <a:cubicBezTo>
                  <a:pt x="140232" y="34404"/>
                  <a:pt x="139839" y="34239"/>
                  <a:pt x="139458" y="34086"/>
                </a:cubicBezTo>
                <a:cubicBezTo>
                  <a:pt x="137502" y="33324"/>
                  <a:pt x="135445" y="32448"/>
                  <a:pt x="133349" y="31559"/>
                </a:cubicBezTo>
                <a:cubicBezTo>
                  <a:pt x="124180" y="27711"/>
                  <a:pt x="114783" y="23736"/>
                  <a:pt x="107569" y="25984"/>
                </a:cubicBezTo>
                <a:moveTo>
                  <a:pt x="76479" y="25285"/>
                </a:moveTo>
                <a:cubicBezTo>
                  <a:pt x="79413" y="25476"/>
                  <a:pt x="80353" y="27228"/>
                  <a:pt x="76352" y="26962"/>
                </a:cubicBezTo>
                <a:cubicBezTo>
                  <a:pt x="59462" y="25781"/>
                  <a:pt x="46266" y="34658"/>
                  <a:pt x="33452" y="43281"/>
                </a:cubicBezTo>
                <a:cubicBezTo>
                  <a:pt x="28359" y="46698"/>
                  <a:pt x="23330" y="50089"/>
                  <a:pt x="18148" y="52794"/>
                </a:cubicBezTo>
                <a:cubicBezTo>
                  <a:pt x="14770" y="54559"/>
                  <a:pt x="16015" y="52006"/>
                  <a:pt x="17374" y="51295"/>
                </a:cubicBezTo>
                <a:cubicBezTo>
                  <a:pt x="22492" y="48615"/>
                  <a:pt x="27496" y="45262"/>
                  <a:pt x="32525" y="41884"/>
                </a:cubicBezTo>
                <a:cubicBezTo>
                  <a:pt x="45580" y="33096"/>
                  <a:pt x="59017" y="24053"/>
                  <a:pt x="76479" y="25285"/>
                </a:cubicBezTo>
                <a:moveTo>
                  <a:pt x="169227" y="48755"/>
                </a:moveTo>
                <a:cubicBezTo>
                  <a:pt x="166699" y="44221"/>
                  <a:pt x="165099" y="38024"/>
                  <a:pt x="159740" y="31115"/>
                </a:cubicBezTo>
                <a:cubicBezTo>
                  <a:pt x="159397" y="30759"/>
                  <a:pt x="159156" y="30327"/>
                  <a:pt x="158978" y="29756"/>
                </a:cubicBezTo>
                <a:lnTo>
                  <a:pt x="158279" y="29273"/>
                </a:lnTo>
                <a:cubicBezTo>
                  <a:pt x="145389" y="20294"/>
                  <a:pt x="133717" y="12662"/>
                  <a:pt x="124294" y="7569"/>
                </a:cubicBezTo>
                <a:cubicBezTo>
                  <a:pt x="115024" y="2552"/>
                  <a:pt x="108026" y="0"/>
                  <a:pt x="104343" y="1079"/>
                </a:cubicBezTo>
                <a:lnTo>
                  <a:pt x="104229" y="1117"/>
                </a:lnTo>
                <a:lnTo>
                  <a:pt x="104127" y="1117"/>
                </a:lnTo>
                <a:lnTo>
                  <a:pt x="81318" y="1562"/>
                </a:lnTo>
                <a:cubicBezTo>
                  <a:pt x="75540" y="3314"/>
                  <a:pt x="69113" y="4623"/>
                  <a:pt x="62040" y="5435"/>
                </a:cubicBezTo>
                <a:cubicBezTo>
                  <a:pt x="54966" y="6286"/>
                  <a:pt x="47206" y="6629"/>
                  <a:pt x="38799" y="6540"/>
                </a:cubicBezTo>
                <a:cubicBezTo>
                  <a:pt x="33388" y="7074"/>
                  <a:pt x="28410" y="8445"/>
                  <a:pt x="23914" y="10617"/>
                </a:cubicBezTo>
                <a:cubicBezTo>
                  <a:pt x="19393" y="12814"/>
                  <a:pt x="15329" y="15849"/>
                  <a:pt x="11722" y="19710"/>
                </a:cubicBezTo>
                <a:lnTo>
                  <a:pt x="11710" y="19723"/>
                </a:lnTo>
                <a:cubicBezTo>
                  <a:pt x="9284" y="22148"/>
                  <a:pt x="7798" y="24790"/>
                  <a:pt x="7823" y="27736"/>
                </a:cubicBezTo>
                <a:cubicBezTo>
                  <a:pt x="7836" y="30632"/>
                  <a:pt x="9284" y="33896"/>
                  <a:pt x="12675" y="37655"/>
                </a:cubicBezTo>
                <a:cubicBezTo>
                  <a:pt x="16828" y="34150"/>
                  <a:pt x="21679" y="30886"/>
                  <a:pt x="27546" y="28016"/>
                </a:cubicBezTo>
                <a:cubicBezTo>
                  <a:pt x="33744" y="24955"/>
                  <a:pt x="41085" y="22352"/>
                  <a:pt x="50025" y="20294"/>
                </a:cubicBezTo>
                <a:cubicBezTo>
                  <a:pt x="53772" y="19431"/>
                  <a:pt x="55182" y="20853"/>
                  <a:pt x="50381" y="21945"/>
                </a:cubicBezTo>
                <a:cubicBezTo>
                  <a:pt x="41605" y="23952"/>
                  <a:pt x="34379" y="26543"/>
                  <a:pt x="28258" y="29540"/>
                </a:cubicBezTo>
                <a:cubicBezTo>
                  <a:pt x="22187" y="32524"/>
                  <a:pt x="17247" y="35928"/>
                  <a:pt x="13005" y="39573"/>
                </a:cubicBezTo>
                <a:cubicBezTo>
                  <a:pt x="9690" y="42418"/>
                  <a:pt x="6769" y="46380"/>
                  <a:pt x="4305" y="50165"/>
                </a:cubicBezTo>
                <a:cubicBezTo>
                  <a:pt x="2197" y="53416"/>
                  <a:pt x="876" y="56286"/>
                  <a:pt x="686" y="58623"/>
                </a:cubicBezTo>
                <a:lnTo>
                  <a:pt x="686" y="58763"/>
                </a:lnTo>
                <a:lnTo>
                  <a:pt x="622" y="58915"/>
                </a:lnTo>
                <a:cubicBezTo>
                  <a:pt x="0" y="60223"/>
                  <a:pt x="445" y="61430"/>
                  <a:pt x="1473" y="62598"/>
                </a:cubicBezTo>
                <a:cubicBezTo>
                  <a:pt x="2667" y="63932"/>
                  <a:pt x="4598" y="65214"/>
                  <a:pt x="6718" y="66459"/>
                </a:cubicBezTo>
                <a:cubicBezTo>
                  <a:pt x="7887" y="66929"/>
                  <a:pt x="8738" y="67703"/>
                  <a:pt x="9296" y="68770"/>
                </a:cubicBezTo>
                <a:cubicBezTo>
                  <a:pt x="11113" y="65684"/>
                  <a:pt x="13729" y="63284"/>
                  <a:pt x="16853" y="61341"/>
                </a:cubicBezTo>
                <a:cubicBezTo>
                  <a:pt x="20333" y="59131"/>
                  <a:pt x="24448" y="57455"/>
                  <a:pt x="28715" y="55943"/>
                </a:cubicBezTo>
                <a:cubicBezTo>
                  <a:pt x="30798" y="55194"/>
                  <a:pt x="32360" y="56438"/>
                  <a:pt x="29274" y="57543"/>
                </a:cubicBezTo>
                <a:cubicBezTo>
                  <a:pt x="25095" y="59029"/>
                  <a:pt x="21095" y="60642"/>
                  <a:pt x="17729" y="62763"/>
                </a:cubicBezTo>
                <a:cubicBezTo>
                  <a:pt x="14707" y="64668"/>
                  <a:pt x="10008" y="68211"/>
                  <a:pt x="10008" y="72199"/>
                </a:cubicBezTo>
                <a:lnTo>
                  <a:pt x="10008" y="72440"/>
                </a:lnTo>
                <a:lnTo>
                  <a:pt x="9893" y="72631"/>
                </a:lnTo>
                <a:cubicBezTo>
                  <a:pt x="8128" y="75590"/>
                  <a:pt x="6680" y="78497"/>
                  <a:pt x="6871" y="81075"/>
                </a:cubicBezTo>
                <a:cubicBezTo>
                  <a:pt x="7023" y="83387"/>
                  <a:pt x="8547" y="85571"/>
                  <a:pt x="12433" y="87451"/>
                </a:cubicBezTo>
                <a:lnTo>
                  <a:pt x="19672" y="80517"/>
                </a:lnTo>
                <a:cubicBezTo>
                  <a:pt x="21501" y="78751"/>
                  <a:pt x="22454" y="79691"/>
                  <a:pt x="20663" y="81431"/>
                </a:cubicBezTo>
                <a:cubicBezTo>
                  <a:pt x="18225" y="83933"/>
                  <a:pt x="15393" y="86371"/>
                  <a:pt x="13780" y="89089"/>
                </a:cubicBezTo>
                <a:cubicBezTo>
                  <a:pt x="13665" y="89292"/>
                  <a:pt x="13627" y="89496"/>
                  <a:pt x="13665" y="89724"/>
                </a:cubicBezTo>
                <a:cubicBezTo>
                  <a:pt x="13729" y="90181"/>
                  <a:pt x="14046" y="90702"/>
                  <a:pt x="14554" y="91248"/>
                </a:cubicBezTo>
                <a:cubicBezTo>
                  <a:pt x="15126" y="91845"/>
                  <a:pt x="15926" y="92455"/>
                  <a:pt x="16853" y="93013"/>
                </a:cubicBezTo>
                <a:cubicBezTo>
                  <a:pt x="19558" y="94626"/>
                  <a:pt x="23330" y="95795"/>
                  <a:pt x="26327" y="95439"/>
                </a:cubicBezTo>
                <a:cubicBezTo>
                  <a:pt x="35230" y="88048"/>
                  <a:pt x="43498" y="79971"/>
                  <a:pt x="52642" y="72656"/>
                </a:cubicBezTo>
                <a:cubicBezTo>
                  <a:pt x="59030" y="67526"/>
                  <a:pt x="65634" y="62598"/>
                  <a:pt x="72517" y="57912"/>
                </a:cubicBezTo>
                <a:cubicBezTo>
                  <a:pt x="75870" y="55638"/>
                  <a:pt x="77330" y="56667"/>
                  <a:pt x="73470" y="59309"/>
                </a:cubicBezTo>
                <a:cubicBezTo>
                  <a:pt x="66662" y="63944"/>
                  <a:pt x="60096" y="68846"/>
                  <a:pt x="53708" y="73965"/>
                </a:cubicBezTo>
                <a:cubicBezTo>
                  <a:pt x="47447" y="78980"/>
                  <a:pt x="41415" y="84162"/>
                  <a:pt x="35547" y="89521"/>
                </a:cubicBezTo>
                <a:cubicBezTo>
                  <a:pt x="40818" y="91413"/>
                  <a:pt x="44450" y="93712"/>
                  <a:pt x="46901" y="96315"/>
                </a:cubicBezTo>
                <a:lnTo>
                  <a:pt x="56452" y="85851"/>
                </a:lnTo>
                <a:cubicBezTo>
                  <a:pt x="56731" y="85546"/>
                  <a:pt x="57023" y="85228"/>
                  <a:pt x="57658" y="85800"/>
                </a:cubicBezTo>
                <a:cubicBezTo>
                  <a:pt x="58280" y="86371"/>
                  <a:pt x="57988" y="86702"/>
                  <a:pt x="57696" y="86994"/>
                </a:cubicBezTo>
                <a:lnTo>
                  <a:pt x="48019" y="97611"/>
                </a:lnTo>
                <a:cubicBezTo>
                  <a:pt x="48108" y="97725"/>
                  <a:pt x="48184" y="97827"/>
                  <a:pt x="48247" y="97941"/>
                </a:cubicBezTo>
                <a:cubicBezTo>
                  <a:pt x="50800" y="101434"/>
                  <a:pt x="51499" y="105333"/>
                  <a:pt x="51232" y="109460"/>
                </a:cubicBezTo>
                <a:cubicBezTo>
                  <a:pt x="51308" y="110438"/>
                  <a:pt x="51537" y="111162"/>
                  <a:pt x="51918" y="111644"/>
                </a:cubicBezTo>
                <a:cubicBezTo>
                  <a:pt x="52121" y="111937"/>
                  <a:pt x="52413" y="112140"/>
                  <a:pt x="52718" y="112279"/>
                </a:cubicBezTo>
                <a:cubicBezTo>
                  <a:pt x="53048" y="112419"/>
                  <a:pt x="53442" y="112470"/>
                  <a:pt x="53861" y="112432"/>
                </a:cubicBezTo>
                <a:cubicBezTo>
                  <a:pt x="54902" y="112381"/>
                  <a:pt x="56121" y="111860"/>
                  <a:pt x="57277" y="110959"/>
                </a:cubicBezTo>
                <a:cubicBezTo>
                  <a:pt x="58852" y="109447"/>
                  <a:pt x="60439" y="108000"/>
                  <a:pt x="62002" y="106552"/>
                </a:cubicBezTo>
                <a:cubicBezTo>
                  <a:pt x="63640" y="105053"/>
                  <a:pt x="65278" y="103554"/>
                  <a:pt x="66751" y="102145"/>
                </a:cubicBezTo>
                <a:lnTo>
                  <a:pt x="67094" y="101827"/>
                </a:lnTo>
                <a:lnTo>
                  <a:pt x="67285" y="101853"/>
                </a:lnTo>
                <a:cubicBezTo>
                  <a:pt x="70142" y="98589"/>
                  <a:pt x="72288" y="95300"/>
                  <a:pt x="74435" y="92023"/>
                </a:cubicBezTo>
                <a:cubicBezTo>
                  <a:pt x="78918" y="85127"/>
                  <a:pt x="83414" y="78243"/>
                  <a:pt x="94374" y="71336"/>
                </a:cubicBezTo>
                <a:cubicBezTo>
                  <a:pt x="101397" y="66929"/>
                  <a:pt x="101524" y="68846"/>
                  <a:pt x="95276" y="72771"/>
                </a:cubicBezTo>
                <a:cubicBezTo>
                  <a:pt x="84620" y="79475"/>
                  <a:pt x="80239" y="86206"/>
                  <a:pt x="75832" y="92925"/>
                </a:cubicBezTo>
                <a:cubicBezTo>
                  <a:pt x="73813" y="96049"/>
                  <a:pt x="71780" y="99186"/>
                  <a:pt x="69113" y="102310"/>
                </a:cubicBezTo>
                <a:cubicBezTo>
                  <a:pt x="71400" y="102818"/>
                  <a:pt x="73673" y="103186"/>
                  <a:pt x="76010" y="103262"/>
                </a:cubicBezTo>
                <a:cubicBezTo>
                  <a:pt x="78715" y="103389"/>
                  <a:pt x="81483" y="103123"/>
                  <a:pt x="84277" y="102259"/>
                </a:cubicBezTo>
                <a:cubicBezTo>
                  <a:pt x="89637" y="95541"/>
                  <a:pt x="94615" y="89965"/>
                  <a:pt x="99251" y="85368"/>
                </a:cubicBezTo>
                <a:cubicBezTo>
                  <a:pt x="104026" y="80618"/>
                  <a:pt x="108445" y="76924"/>
                  <a:pt x="112535" y="74155"/>
                </a:cubicBezTo>
                <a:cubicBezTo>
                  <a:pt x="114910" y="72529"/>
                  <a:pt x="115837" y="73952"/>
                  <a:pt x="113475" y="75552"/>
                </a:cubicBezTo>
                <a:cubicBezTo>
                  <a:pt x="109449" y="78294"/>
                  <a:pt x="105118" y="81914"/>
                  <a:pt x="100444" y="86562"/>
                </a:cubicBezTo>
                <a:cubicBezTo>
                  <a:pt x="95936" y="91032"/>
                  <a:pt x="91097" y="96442"/>
                  <a:pt x="85890" y="102970"/>
                </a:cubicBezTo>
                <a:cubicBezTo>
                  <a:pt x="88189" y="106412"/>
                  <a:pt x="88976" y="106856"/>
                  <a:pt x="90526" y="105840"/>
                </a:cubicBezTo>
                <a:cubicBezTo>
                  <a:pt x="91072" y="105472"/>
                  <a:pt x="91631" y="105040"/>
                  <a:pt x="92329" y="104494"/>
                </a:cubicBezTo>
                <a:cubicBezTo>
                  <a:pt x="96711" y="101129"/>
                  <a:pt x="99860" y="94982"/>
                  <a:pt x="103505" y="90728"/>
                </a:cubicBezTo>
                <a:cubicBezTo>
                  <a:pt x="106883" y="86790"/>
                  <a:pt x="110300" y="83158"/>
                  <a:pt x="113767" y="79856"/>
                </a:cubicBezTo>
                <a:cubicBezTo>
                  <a:pt x="115976" y="77735"/>
                  <a:pt x="117158" y="78929"/>
                  <a:pt x="114922" y="81075"/>
                </a:cubicBezTo>
                <a:cubicBezTo>
                  <a:pt x="111506" y="84339"/>
                  <a:pt x="108115" y="87921"/>
                  <a:pt x="104788" y="91820"/>
                </a:cubicBezTo>
                <a:cubicBezTo>
                  <a:pt x="101702" y="95427"/>
                  <a:pt x="98654" y="99275"/>
                  <a:pt x="95644" y="103389"/>
                </a:cubicBezTo>
                <a:cubicBezTo>
                  <a:pt x="98628" y="104774"/>
                  <a:pt x="101448" y="105967"/>
                  <a:pt x="103823" y="106602"/>
                </a:cubicBezTo>
                <a:cubicBezTo>
                  <a:pt x="106134" y="107225"/>
                  <a:pt x="107937" y="107326"/>
                  <a:pt x="108890" y="106501"/>
                </a:cubicBezTo>
                <a:cubicBezTo>
                  <a:pt x="111785" y="102564"/>
                  <a:pt x="114427" y="98944"/>
                  <a:pt x="117170" y="94855"/>
                </a:cubicBezTo>
                <a:cubicBezTo>
                  <a:pt x="118516" y="92887"/>
                  <a:pt x="120166" y="93433"/>
                  <a:pt x="118580" y="95795"/>
                </a:cubicBezTo>
                <a:lnTo>
                  <a:pt x="114046" y="102526"/>
                </a:lnTo>
                <a:cubicBezTo>
                  <a:pt x="115799" y="102983"/>
                  <a:pt x="117475" y="103173"/>
                  <a:pt x="119050" y="103135"/>
                </a:cubicBezTo>
                <a:cubicBezTo>
                  <a:pt x="121017" y="103097"/>
                  <a:pt x="122872" y="102767"/>
                  <a:pt x="124688" y="102310"/>
                </a:cubicBezTo>
                <a:cubicBezTo>
                  <a:pt x="125755" y="102043"/>
                  <a:pt x="127025" y="102043"/>
                  <a:pt x="128294" y="102043"/>
                </a:cubicBezTo>
                <a:cubicBezTo>
                  <a:pt x="129882" y="102043"/>
                  <a:pt x="131508" y="102043"/>
                  <a:pt x="132536" y="101535"/>
                </a:cubicBezTo>
                <a:cubicBezTo>
                  <a:pt x="133781" y="100926"/>
                  <a:pt x="134733" y="99795"/>
                  <a:pt x="135660" y="98690"/>
                </a:cubicBezTo>
                <a:cubicBezTo>
                  <a:pt x="136397" y="97852"/>
                  <a:pt x="137121" y="96989"/>
                  <a:pt x="137997" y="96303"/>
                </a:cubicBezTo>
                <a:lnTo>
                  <a:pt x="138124" y="96188"/>
                </a:lnTo>
                <a:cubicBezTo>
                  <a:pt x="136448" y="93013"/>
                  <a:pt x="134949" y="89724"/>
                  <a:pt x="133578" y="86371"/>
                </a:cubicBezTo>
                <a:cubicBezTo>
                  <a:pt x="132765" y="84962"/>
                  <a:pt x="132041" y="83184"/>
                  <a:pt x="131216" y="80961"/>
                </a:cubicBezTo>
                <a:lnTo>
                  <a:pt x="131495" y="80860"/>
                </a:lnTo>
                <a:lnTo>
                  <a:pt x="130530" y="78027"/>
                </a:lnTo>
                <a:lnTo>
                  <a:pt x="122618" y="89775"/>
                </a:lnTo>
                <a:cubicBezTo>
                  <a:pt x="120725" y="92594"/>
                  <a:pt x="119355" y="91629"/>
                  <a:pt x="121233" y="88835"/>
                </a:cubicBezTo>
                <a:lnTo>
                  <a:pt x="129882" y="75971"/>
                </a:lnTo>
                <a:cubicBezTo>
                  <a:pt x="129641" y="75209"/>
                  <a:pt x="129399" y="74434"/>
                  <a:pt x="129171" y="73660"/>
                </a:cubicBezTo>
                <a:cubicBezTo>
                  <a:pt x="129006" y="73571"/>
                  <a:pt x="128879" y="73393"/>
                  <a:pt x="128790" y="73202"/>
                </a:cubicBezTo>
                <a:cubicBezTo>
                  <a:pt x="128117" y="72060"/>
                  <a:pt x="127723" y="70599"/>
                  <a:pt x="127393" y="69075"/>
                </a:cubicBezTo>
                <a:cubicBezTo>
                  <a:pt x="126174" y="69354"/>
                  <a:pt x="124929" y="69723"/>
                  <a:pt x="123646" y="70180"/>
                </a:cubicBezTo>
                <a:cubicBezTo>
                  <a:pt x="121894" y="70815"/>
                  <a:pt x="120078" y="71628"/>
                  <a:pt x="118199" y="72656"/>
                </a:cubicBezTo>
                <a:cubicBezTo>
                  <a:pt x="116065" y="73812"/>
                  <a:pt x="115684" y="72098"/>
                  <a:pt x="117399" y="71170"/>
                </a:cubicBezTo>
                <a:cubicBezTo>
                  <a:pt x="119367" y="70091"/>
                  <a:pt x="121259" y="69253"/>
                  <a:pt x="123075" y="68592"/>
                </a:cubicBezTo>
                <a:cubicBezTo>
                  <a:pt x="124421" y="68110"/>
                  <a:pt x="125742" y="67716"/>
                  <a:pt x="127025" y="67437"/>
                </a:cubicBezTo>
                <a:cubicBezTo>
                  <a:pt x="126885" y="66840"/>
                  <a:pt x="126745" y="66256"/>
                  <a:pt x="126593" y="65748"/>
                </a:cubicBezTo>
                <a:cubicBezTo>
                  <a:pt x="125996" y="63627"/>
                  <a:pt x="127342" y="63106"/>
                  <a:pt x="128053" y="64808"/>
                </a:cubicBezTo>
                <a:close/>
              </a:path>
            </a:pathLst>
          </a:custGeom>
          <a:solidFill>
            <a:srgbClr val="24A8D4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Freeform 794"/>
          <p:cNvSpPr/>
          <p:nvPr/>
        </p:nvSpPr>
        <p:spPr>
          <a:xfrm rot="0" flipH="0" flipV="0">
            <a:off x="2799734" y="2671900"/>
            <a:ext cx="169227" cy="112470"/>
          </a:xfrm>
          <a:custGeom>
            <a:pathLst>
              <a:path w="169227" h="112470">
                <a:moveTo>
                  <a:pt x="119405" y="77012"/>
                </a:moveTo>
                <a:cubicBezTo>
                  <a:pt x="117716" y="78459"/>
                  <a:pt x="116827" y="77012"/>
                  <a:pt x="118301" y="75730"/>
                </a:cubicBezTo>
                <a:cubicBezTo>
                  <a:pt x="119380" y="74803"/>
                  <a:pt x="120446" y="73952"/>
                  <a:pt x="121436" y="73139"/>
                </a:cubicBezTo>
                <a:cubicBezTo>
                  <a:pt x="122491" y="72313"/>
                  <a:pt x="123519" y="71526"/>
                  <a:pt x="124586" y="70751"/>
                </a:cubicBezTo>
                <a:cubicBezTo>
                  <a:pt x="124954" y="70497"/>
                  <a:pt x="125285" y="70243"/>
                  <a:pt x="125767" y="70929"/>
                </a:cubicBezTo>
                <a:cubicBezTo>
                  <a:pt x="126275" y="71628"/>
                  <a:pt x="125945" y="71869"/>
                  <a:pt x="125577" y="72110"/>
                </a:cubicBezTo>
                <a:cubicBezTo>
                  <a:pt x="124548" y="72872"/>
                  <a:pt x="123519" y="73647"/>
                  <a:pt x="122503" y="74472"/>
                </a:cubicBezTo>
                <a:cubicBezTo>
                  <a:pt x="121424" y="75323"/>
                  <a:pt x="120395" y="76174"/>
                  <a:pt x="119405" y="77012"/>
                </a:cubicBezTo>
                <a:close/>
                <a:moveTo>
                  <a:pt x="104470" y="6032"/>
                </a:moveTo>
                <a:cubicBezTo>
                  <a:pt x="104038" y="6019"/>
                  <a:pt x="103632" y="5994"/>
                  <a:pt x="103657" y="5143"/>
                </a:cubicBezTo>
                <a:cubicBezTo>
                  <a:pt x="103696" y="4292"/>
                  <a:pt x="104115" y="4305"/>
                  <a:pt x="104534" y="4330"/>
                </a:cubicBezTo>
                <a:cubicBezTo>
                  <a:pt x="106426" y="4419"/>
                  <a:pt x="108064" y="4775"/>
                  <a:pt x="109487" y="5321"/>
                </a:cubicBezTo>
                <a:cubicBezTo>
                  <a:pt x="110935" y="5905"/>
                  <a:pt x="112154" y="6705"/>
                  <a:pt x="113195" y="7696"/>
                </a:cubicBezTo>
                <a:cubicBezTo>
                  <a:pt x="113500" y="7988"/>
                  <a:pt x="113805" y="8267"/>
                  <a:pt x="113221" y="8902"/>
                </a:cubicBezTo>
                <a:cubicBezTo>
                  <a:pt x="112649" y="9499"/>
                  <a:pt x="112344" y="9220"/>
                  <a:pt x="112040" y="8928"/>
                </a:cubicBezTo>
                <a:cubicBezTo>
                  <a:pt x="111151" y="8090"/>
                  <a:pt x="110122" y="7404"/>
                  <a:pt x="108877" y="6909"/>
                </a:cubicBezTo>
                <a:cubicBezTo>
                  <a:pt x="107607" y="6401"/>
                  <a:pt x="106172" y="6096"/>
                  <a:pt x="104470" y="6032"/>
                </a:cubicBezTo>
                <a:close/>
                <a:moveTo>
                  <a:pt x="107569" y="25984"/>
                </a:moveTo>
                <a:cubicBezTo>
                  <a:pt x="107163" y="26111"/>
                  <a:pt x="106756" y="26238"/>
                  <a:pt x="106502" y="25425"/>
                </a:cubicBezTo>
                <a:cubicBezTo>
                  <a:pt x="106261" y="24625"/>
                  <a:pt x="106655" y="24511"/>
                  <a:pt x="107061" y="24371"/>
                </a:cubicBezTo>
                <a:cubicBezTo>
                  <a:pt x="114859" y="21933"/>
                  <a:pt x="124548" y="26022"/>
                  <a:pt x="133984" y="30010"/>
                </a:cubicBezTo>
                <a:cubicBezTo>
                  <a:pt x="136016" y="30873"/>
                  <a:pt x="138010" y="31712"/>
                  <a:pt x="140067" y="32524"/>
                </a:cubicBezTo>
                <a:cubicBezTo>
                  <a:pt x="140461" y="32677"/>
                  <a:pt x="140855" y="32829"/>
                  <a:pt x="140537" y="33617"/>
                </a:cubicBezTo>
                <a:cubicBezTo>
                  <a:pt x="140232" y="34404"/>
                  <a:pt x="139839" y="34239"/>
                  <a:pt x="139458" y="34086"/>
                </a:cubicBezTo>
                <a:cubicBezTo>
                  <a:pt x="137502" y="33324"/>
                  <a:pt x="135445" y="32448"/>
                  <a:pt x="133349" y="31559"/>
                </a:cubicBezTo>
                <a:cubicBezTo>
                  <a:pt x="124180" y="27711"/>
                  <a:pt x="114783" y="23736"/>
                  <a:pt x="107569" y="25984"/>
                </a:cubicBezTo>
                <a:close/>
                <a:moveTo>
                  <a:pt x="76479" y="25273"/>
                </a:moveTo>
                <a:cubicBezTo>
                  <a:pt x="79413" y="25476"/>
                  <a:pt x="80353" y="27241"/>
                  <a:pt x="76352" y="26962"/>
                </a:cubicBezTo>
                <a:cubicBezTo>
                  <a:pt x="59462" y="25781"/>
                  <a:pt x="46266" y="34658"/>
                  <a:pt x="33452" y="43281"/>
                </a:cubicBezTo>
                <a:cubicBezTo>
                  <a:pt x="28359" y="46698"/>
                  <a:pt x="23330" y="50089"/>
                  <a:pt x="18148" y="52794"/>
                </a:cubicBezTo>
                <a:cubicBezTo>
                  <a:pt x="14770" y="54559"/>
                  <a:pt x="16015" y="52006"/>
                  <a:pt x="17374" y="51295"/>
                </a:cubicBezTo>
                <a:cubicBezTo>
                  <a:pt x="22492" y="48615"/>
                  <a:pt x="27496" y="45262"/>
                  <a:pt x="32525" y="41884"/>
                </a:cubicBezTo>
                <a:cubicBezTo>
                  <a:pt x="45580" y="33096"/>
                  <a:pt x="59017" y="24053"/>
                  <a:pt x="76479" y="25273"/>
                </a:cubicBezTo>
                <a:close/>
                <a:moveTo>
                  <a:pt x="169227" y="48755"/>
                </a:moveTo>
                <a:cubicBezTo>
                  <a:pt x="166699" y="44221"/>
                  <a:pt x="165099" y="38024"/>
                  <a:pt x="159740" y="31115"/>
                </a:cubicBezTo>
                <a:cubicBezTo>
                  <a:pt x="159397" y="30759"/>
                  <a:pt x="159156" y="30327"/>
                  <a:pt x="158978" y="29756"/>
                </a:cubicBezTo>
                <a:lnTo>
                  <a:pt x="158279" y="29273"/>
                </a:lnTo>
                <a:cubicBezTo>
                  <a:pt x="145389" y="20294"/>
                  <a:pt x="133717" y="12674"/>
                  <a:pt x="124294" y="7569"/>
                </a:cubicBezTo>
                <a:cubicBezTo>
                  <a:pt x="115024" y="2565"/>
                  <a:pt x="108026" y="0"/>
                  <a:pt x="104343" y="1079"/>
                </a:cubicBezTo>
                <a:lnTo>
                  <a:pt x="104229" y="1117"/>
                </a:lnTo>
                <a:lnTo>
                  <a:pt x="104127" y="1117"/>
                </a:lnTo>
                <a:lnTo>
                  <a:pt x="81318" y="1562"/>
                </a:lnTo>
                <a:cubicBezTo>
                  <a:pt x="75540" y="3327"/>
                  <a:pt x="69113" y="4610"/>
                  <a:pt x="62040" y="5448"/>
                </a:cubicBezTo>
                <a:cubicBezTo>
                  <a:pt x="54966" y="6286"/>
                  <a:pt x="47206" y="6629"/>
                  <a:pt x="38799" y="6540"/>
                </a:cubicBezTo>
                <a:cubicBezTo>
                  <a:pt x="33388" y="7074"/>
                  <a:pt x="28410" y="8445"/>
                  <a:pt x="23914" y="10630"/>
                </a:cubicBezTo>
                <a:cubicBezTo>
                  <a:pt x="19393" y="12814"/>
                  <a:pt x="15329" y="15849"/>
                  <a:pt x="11722" y="19697"/>
                </a:cubicBezTo>
                <a:lnTo>
                  <a:pt x="11710" y="19723"/>
                </a:lnTo>
                <a:cubicBezTo>
                  <a:pt x="9284" y="22148"/>
                  <a:pt x="7798" y="24790"/>
                  <a:pt x="7823" y="27736"/>
                </a:cubicBezTo>
                <a:cubicBezTo>
                  <a:pt x="7836" y="30632"/>
                  <a:pt x="9284" y="33896"/>
                  <a:pt x="12675" y="37655"/>
                </a:cubicBezTo>
                <a:cubicBezTo>
                  <a:pt x="16828" y="34150"/>
                  <a:pt x="21679" y="30886"/>
                  <a:pt x="27546" y="28016"/>
                </a:cubicBezTo>
                <a:cubicBezTo>
                  <a:pt x="33744" y="24955"/>
                  <a:pt x="41085" y="22352"/>
                  <a:pt x="50025" y="20294"/>
                </a:cubicBezTo>
                <a:cubicBezTo>
                  <a:pt x="53772" y="19431"/>
                  <a:pt x="55182" y="20853"/>
                  <a:pt x="50381" y="21945"/>
                </a:cubicBezTo>
                <a:cubicBezTo>
                  <a:pt x="41605" y="23952"/>
                  <a:pt x="34379" y="26543"/>
                  <a:pt x="28258" y="29540"/>
                </a:cubicBezTo>
                <a:cubicBezTo>
                  <a:pt x="22187" y="32524"/>
                  <a:pt x="17247" y="35928"/>
                  <a:pt x="13005" y="39573"/>
                </a:cubicBezTo>
                <a:cubicBezTo>
                  <a:pt x="9690" y="42418"/>
                  <a:pt x="6769" y="46380"/>
                  <a:pt x="4305" y="50165"/>
                </a:cubicBezTo>
                <a:cubicBezTo>
                  <a:pt x="2197" y="53416"/>
                  <a:pt x="876" y="56286"/>
                  <a:pt x="686" y="58623"/>
                </a:cubicBezTo>
                <a:lnTo>
                  <a:pt x="686" y="58763"/>
                </a:lnTo>
                <a:lnTo>
                  <a:pt x="622" y="58915"/>
                </a:lnTo>
                <a:cubicBezTo>
                  <a:pt x="0" y="60223"/>
                  <a:pt x="445" y="61430"/>
                  <a:pt x="1473" y="62598"/>
                </a:cubicBezTo>
                <a:cubicBezTo>
                  <a:pt x="2667" y="63932"/>
                  <a:pt x="4598" y="65214"/>
                  <a:pt x="6718" y="66459"/>
                </a:cubicBezTo>
                <a:cubicBezTo>
                  <a:pt x="7887" y="66929"/>
                  <a:pt x="8738" y="67703"/>
                  <a:pt x="9296" y="68770"/>
                </a:cubicBezTo>
                <a:cubicBezTo>
                  <a:pt x="11113" y="65684"/>
                  <a:pt x="13729" y="63284"/>
                  <a:pt x="16853" y="61341"/>
                </a:cubicBezTo>
                <a:cubicBezTo>
                  <a:pt x="20333" y="59131"/>
                  <a:pt x="24448" y="57455"/>
                  <a:pt x="28715" y="55943"/>
                </a:cubicBezTo>
                <a:cubicBezTo>
                  <a:pt x="30798" y="55194"/>
                  <a:pt x="32360" y="56438"/>
                  <a:pt x="29274" y="57543"/>
                </a:cubicBezTo>
                <a:cubicBezTo>
                  <a:pt x="25095" y="59029"/>
                  <a:pt x="21095" y="60642"/>
                  <a:pt x="17729" y="62763"/>
                </a:cubicBezTo>
                <a:cubicBezTo>
                  <a:pt x="14707" y="64668"/>
                  <a:pt x="10008" y="68211"/>
                  <a:pt x="10008" y="72199"/>
                </a:cubicBezTo>
                <a:lnTo>
                  <a:pt x="10008" y="72440"/>
                </a:lnTo>
                <a:lnTo>
                  <a:pt x="9893" y="72631"/>
                </a:lnTo>
                <a:cubicBezTo>
                  <a:pt x="8128" y="75590"/>
                  <a:pt x="6680" y="78497"/>
                  <a:pt x="6871" y="81075"/>
                </a:cubicBezTo>
                <a:cubicBezTo>
                  <a:pt x="7023" y="83387"/>
                  <a:pt x="8547" y="85571"/>
                  <a:pt x="12433" y="87451"/>
                </a:cubicBezTo>
                <a:lnTo>
                  <a:pt x="19672" y="80517"/>
                </a:lnTo>
                <a:cubicBezTo>
                  <a:pt x="21501" y="78751"/>
                  <a:pt x="22454" y="79691"/>
                  <a:pt x="20663" y="81431"/>
                </a:cubicBezTo>
                <a:cubicBezTo>
                  <a:pt x="18225" y="83933"/>
                  <a:pt x="15393" y="86371"/>
                  <a:pt x="13780" y="89089"/>
                </a:cubicBezTo>
                <a:cubicBezTo>
                  <a:pt x="13665" y="89292"/>
                  <a:pt x="13627" y="89496"/>
                  <a:pt x="13665" y="89724"/>
                </a:cubicBezTo>
                <a:cubicBezTo>
                  <a:pt x="13729" y="90181"/>
                  <a:pt x="14046" y="90702"/>
                  <a:pt x="14554" y="91248"/>
                </a:cubicBezTo>
                <a:cubicBezTo>
                  <a:pt x="15126" y="91845"/>
                  <a:pt x="15926" y="92455"/>
                  <a:pt x="16853" y="93013"/>
                </a:cubicBezTo>
                <a:cubicBezTo>
                  <a:pt x="19558" y="94626"/>
                  <a:pt x="23330" y="95795"/>
                  <a:pt x="26327" y="95439"/>
                </a:cubicBezTo>
                <a:cubicBezTo>
                  <a:pt x="35230" y="88048"/>
                  <a:pt x="43498" y="79971"/>
                  <a:pt x="52642" y="72656"/>
                </a:cubicBezTo>
                <a:cubicBezTo>
                  <a:pt x="59030" y="67526"/>
                  <a:pt x="65634" y="62598"/>
                  <a:pt x="72517" y="57912"/>
                </a:cubicBezTo>
                <a:cubicBezTo>
                  <a:pt x="75870" y="55638"/>
                  <a:pt x="77330" y="56667"/>
                  <a:pt x="73470" y="59309"/>
                </a:cubicBezTo>
                <a:cubicBezTo>
                  <a:pt x="66662" y="63944"/>
                  <a:pt x="60096" y="68846"/>
                  <a:pt x="53708" y="73965"/>
                </a:cubicBezTo>
                <a:cubicBezTo>
                  <a:pt x="47447" y="78980"/>
                  <a:pt x="41415" y="84162"/>
                  <a:pt x="35547" y="89521"/>
                </a:cubicBezTo>
                <a:cubicBezTo>
                  <a:pt x="40818" y="91413"/>
                  <a:pt x="44450" y="93712"/>
                  <a:pt x="46901" y="96315"/>
                </a:cubicBezTo>
                <a:lnTo>
                  <a:pt x="56452" y="85851"/>
                </a:lnTo>
                <a:cubicBezTo>
                  <a:pt x="56731" y="85546"/>
                  <a:pt x="57023" y="85228"/>
                  <a:pt x="57658" y="85800"/>
                </a:cubicBezTo>
                <a:cubicBezTo>
                  <a:pt x="58280" y="86371"/>
                  <a:pt x="57988" y="86702"/>
                  <a:pt x="57696" y="86994"/>
                </a:cubicBezTo>
                <a:lnTo>
                  <a:pt x="48019" y="97611"/>
                </a:lnTo>
                <a:cubicBezTo>
                  <a:pt x="48108" y="97725"/>
                  <a:pt x="48184" y="97827"/>
                  <a:pt x="48247" y="97941"/>
                </a:cubicBezTo>
                <a:cubicBezTo>
                  <a:pt x="50800" y="101434"/>
                  <a:pt x="51499" y="105333"/>
                  <a:pt x="51232" y="109460"/>
                </a:cubicBezTo>
                <a:cubicBezTo>
                  <a:pt x="51308" y="110438"/>
                  <a:pt x="51537" y="111162"/>
                  <a:pt x="51918" y="111644"/>
                </a:cubicBezTo>
                <a:cubicBezTo>
                  <a:pt x="52121" y="111937"/>
                  <a:pt x="52413" y="112140"/>
                  <a:pt x="52718" y="112279"/>
                </a:cubicBezTo>
                <a:cubicBezTo>
                  <a:pt x="53048" y="112419"/>
                  <a:pt x="53442" y="112470"/>
                  <a:pt x="53861" y="112432"/>
                </a:cubicBezTo>
                <a:cubicBezTo>
                  <a:pt x="54902" y="112381"/>
                  <a:pt x="56121" y="111860"/>
                  <a:pt x="57277" y="110959"/>
                </a:cubicBezTo>
                <a:cubicBezTo>
                  <a:pt x="58852" y="109447"/>
                  <a:pt x="60439" y="108000"/>
                  <a:pt x="62002" y="106552"/>
                </a:cubicBezTo>
                <a:cubicBezTo>
                  <a:pt x="63640" y="105053"/>
                  <a:pt x="65278" y="103554"/>
                  <a:pt x="66751" y="102145"/>
                </a:cubicBezTo>
                <a:lnTo>
                  <a:pt x="67094" y="101827"/>
                </a:lnTo>
                <a:lnTo>
                  <a:pt x="67285" y="101853"/>
                </a:lnTo>
                <a:cubicBezTo>
                  <a:pt x="70142" y="98589"/>
                  <a:pt x="72288" y="95300"/>
                  <a:pt x="74435" y="92023"/>
                </a:cubicBezTo>
                <a:cubicBezTo>
                  <a:pt x="78918" y="85127"/>
                  <a:pt x="83414" y="78243"/>
                  <a:pt x="94374" y="71336"/>
                </a:cubicBezTo>
                <a:cubicBezTo>
                  <a:pt x="101397" y="66929"/>
                  <a:pt x="101524" y="68846"/>
                  <a:pt x="95276" y="72771"/>
                </a:cubicBezTo>
                <a:cubicBezTo>
                  <a:pt x="84620" y="79475"/>
                  <a:pt x="80239" y="86206"/>
                  <a:pt x="75832" y="92925"/>
                </a:cubicBezTo>
                <a:cubicBezTo>
                  <a:pt x="73813" y="96049"/>
                  <a:pt x="71780" y="99186"/>
                  <a:pt x="69113" y="102310"/>
                </a:cubicBezTo>
                <a:cubicBezTo>
                  <a:pt x="71400" y="102818"/>
                  <a:pt x="73673" y="103186"/>
                  <a:pt x="76010" y="103262"/>
                </a:cubicBezTo>
                <a:cubicBezTo>
                  <a:pt x="78715" y="103389"/>
                  <a:pt x="81483" y="103123"/>
                  <a:pt x="84277" y="102259"/>
                </a:cubicBezTo>
                <a:cubicBezTo>
                  <a:pt x="89637" y="95541"/>
                  <a:pt x="94615" y="89965"/>
                  <a:pt x="99251" y="85368"/>
                </a:cubicBezTo>
                <a:cubicBezTo>
                  <a:pt x="104026" y="80618"/>
                  <a:pt x="108445" y="76924"/>
                  <a:pt x="112535" y="74155"/>
                </a:cubicBezTo>
                <a:cubicBezTo>
                  <a:pt x="114910" y="72529"/>
                  <a:pt x="115837" y="73952"/>
                  <a:pt x="113475" y="75552"/>
                </a:cubicBezTo>
                <a:cubicBezTo>
                  <a:pt x="109449" y="78294"/>
                  <a:pt x="105118" y="81914"/>
                  <a:pt x="100444" y="86562"/>
                </a:cubicBezTo>
                <a:cubicBezTo>
                  <a:pt x="95936" y="91032"/>
                  <a:pt x="91097" y="96442"/>
                  <a:pt x="85890" y="102970"/>
                </a:cubicBezTo>
                <a:cubicBezTo>
                  <a:pt x="88189" y="106412"/>
                  <a:pt x="88976" y="106856"/>
                  <a:pt x="90526" y="105840"/>
                </a:cubicBezTo>
                <a:cubicBezTo>
                  <a:pt x="91072" y="105472"/>
                  <a:pt x="91631" y="105040"/>
                  <a:pt x="92329" y="104494"/>
                </a:cubicBezTo>
                <a:cubicBezTo>
                  <a:pt x="96711" y="101129"/>
                  <a:pt x="99860" y="94982"/>
                  <a:pt x="103505" y="90728"/>
                </a:cubicBezTo>
                <a:cubicBezTo>
                  <a:pt x="106883" y="86790"/>
                  <a:pt x="110300" y="83158"/>
                  <a:pt x="113767" y="79856"/>
                </a:cubicBezTo>
                <a:cubicBezTo>
                  <a:pt x="115976" y="77735"/>
                  <a:pt x="117158" y="78929"/>
                  <a:pt x="114922" y="81075"/>
                </a:cubicBezTo>
                <a:cubicBezTo>
                  <a:pt x="111506" y="84339"/>
                  <a:pt x="108115" y="87921"/>
                  <a:pt x="104788" y="91820"/>
                </a:cubicBezTo>
                <a:cubicBezTo>
                  <a:pt x="101702" y="95427"/>
                  <a:pt x="98654" y="99275"/>
                  <a:pt x="95644" y="103389"/>
                </a:cubicBezTo>
                <a:cubicBezTo>
                  <a:pt x="98628" y="104774"/>
                  <a:pt x="101448" y="105967"/>
                  <a:pt x="103823" y="106602"/>
                </a:cubicBezTo>
                <a:cubicBezTo>
                  <a:pt x="106134" y="107225"/>
                  <a:pt x="107937" y="107326"/>
                  <a:pt x="108890" y="106501"/>
                </a:cubicBezTo>
                <a:cubicBezTo>
                  <a:pt x="111785" y="102564"/>
                  <a:pt x="114427" y="98944"/>
                  <a:pt x="117170" y="94855"/>
                </a:cubicBezTo>
                <a:cubicBezTo>
                  <a:pt x="118516" y="92887"/>
                  <a:pt x="120166" y="93433"/>
                  <a:pt x="118580" y="95795"/>
                </a:cubicBezTo>
                <a:lnTo>
                  <a:pt x="114046" y="102526"/>
                </a:lnTo>
                <a:cubicBezTo>
                  <a:pt x="115799" y="102983"/>
                  <a:pt x="117475" y="103173"/>
                  <a:pt x="119050" y="103135"/>
                </a:cubicBezTo>
                <a:cubicBezTo>
                  <a:pt x="121017" y="103097"/>
                  <a:pt x="122872" y="102767"/>
                  <a:pt x="124688" y="102310"/>
                </a:cubicBezTo>
                <a:cubicBezTo>
                  <a:pt x="125755" y="102043"/>
                  <a:pt x="127025" y="102043"/>
                  <a:pt x="128294" y="102043"/>
                </a:cubicBezTo>
                <a:cubicBezTo>
                  <a:pt x="129882" y="102043"/>
                  <a:pt x="131508" y="102043"/>
                  <a:pt x="132536" y="101535"/>
                </a:cubicBezTo>
                <a:cubicBezTo>
                  <a:pt x="133781" y="100926"/>
                  <a:pt x="134733" y="99795"/>
                  <a:pt x="135660" y="98690"/>
                </a:cubicBezTo>
                <a:cubicBezTo>
                  <a:pt x="136397" y="97852"/>
                  <a:pt x="137121" y="96989"/>
                  <a:pt x="137997" y="96303"/>
                </a:cubicBezTo>
                <a:lnTo>
                  <a:pt x="138124" y="96188"/>
                </a:lnTo>
                <a:cubicBezTo>
                  <a:pt x="136448" y="93013"/>
                  <a:pt x="134949" y="89724"/>
                  <a:pt x="133578" y="86371"/>
                </a:cubicBezTo>
                <a:cubicBezTo>
                  <a:pt x="132765" y="84962"/>
                  <a:pt x="132041" y="83184"/>
                  <a:pt x="131216" y="80961"/>
                </a:cubicBezTo>
                <a:lnTo>
                  <a:pt x="131495" y="80860"/>
                </a:lnTo>
                <a:lnTo>
                  <a:pt x="130530" y="78027"/>
                </a:lnTo>
                <a:lnTo>
                  <a:pt x="122618" y="89775"/>
                </a:lnTo>
                <a:cubicBezTo>
                  <a:pt x="120725" y="92594"/>
                  <a:pt x="119355" y="91629"/>
                  <a:pt x="121233" y="88835"/>
                </a:cubicBezTo>
                <a:lnTo>
                  <a:pt x="129882" y="75971"/>
                </a:lnTo>
                <a:cubicBezTo>
                  <a:pt x="129641" y="75209"/>
                  <a:pt x="129399" y="74434"/>
                  <a:pt x="129171" y="73660"/>
                </a:cubicBezTo>
                <a:cubicBezTo>
                  <a:pt x="129006" y="73571"/>
                  <a:pt x="128879" y="73393"/>
                  <a:pt x="128790" y="73202"/>
                </a:cubicBezTo>
                <a:cubicBezTo>
                  <a:pt x="128117" y="72060"/>
                  <a:pt x="127723" y="70599"/>
                  <a:pt x="127393" y="69075"/>
                </a:cubicBezTo>
                <a:cubicBezTo>
                  <a:pt x="126174" y="69354"/>
                  <a:pt x="124929" y="69723"/>
                  <a:pt x="123646" y="70180"/>
                </a:cubicBezTo>
                <a:cubicBezTo>
                  <a:pt x="121894" y="70815"/>
                  <a:pt x="120078" y="71628"/>
                  <a:pt x="118199" y="72656"/>
                </a:cubicBezTo>
                <a:cubicBezTo>
                  <a:pt x="116065" y="73812"/>
                  <a:pt x="115684" y="72098"/>
                  <a:pt x="117399" y="71170"/>
                </a:cubicBezTo>
                <a:cubicBezTo>
                  <a:pt x="119367" y="70091"/>
                  <a:pt x="121259" y="69253"/>
                  <a:pt x="123075" y="68592"/>
                </a:cubicBezTo>
                <a:cubicBezTo>
                  <a:pt x="124421" y="68110"/>
                  <a:pt x="125742" y="67716"/>
                  <a:pt x="127025" y="67437"/>
                </a:cubicBezTo>
                <a:cubicBezTo>
                  <a:pt x="126885" y="66840"/>
                  <a:pt x="126745" y="66256"/>
                  <a:pt x="126593" y="65748"/>
                </a:cubicBezTo>
                <a:cubicBezTo>
                  <a:pt x="125996" y="63627"/>
                  <a:pt x="127342" y="63106"/>
                  <a:pt x="128053" y="64808"/>
                </a:cubicBezTo>
                <a:lnTo>
                  <a:pt x="169227" y="48755"/>
                </a:ln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Freeform 795"/>
          <p:cNvSpPr/>
          <p:nvPr/>
        </p:nvSpPr>
        <p:spPr>
          <a:xfrm rot="0" flipH="0" flipV="0">
            <a:off x="2870073" y="2647870"/>
            <a:ext cx="101637" cy="96748"/>
          </a:xfrm>
          <a:custGeom>
            <a:pathLst>
              <a:path w="101637" h="96748">
                <a:moveTo>
                  <a:pt x="77406" y="92100"/>
                </a:moveTo>
                <a:cubicBezTo>
                  <a:pt x="76467" y="91910"/>
                  <a:pt x="75527" y="91732"/>
                  <a:pt x="74562" y="91554"/>
                </a:cubicBezTo>
                <a:cubicBezTo>
                  <a:pt x="69545" y="84506"/>
                  <a:pt x="54254" y="90284"/>
                  <a:pt x="40665" y="94233"/>
                </a:cubicBezTo>
                <a:cubicBezTo>
                  <a:pt x="30886" y="96748"/>
                  <a:pt x="19609" y="95617"/>
                  <a:pt x="9068" y="96087"/>
                </a:cubicBezTo>
                <a:cubicBezTo>
                  <a:pt x="7010" y="95249"/>
                  <a:pt x="5817" y="94512"/>
                  <a:pt x="6096" y="91821"/>
                </a:cubicBezTo>
                <a:cubicBezTo>
                  <a:pt x="4839" y="89357"/>
                  <a:pt x="4331" y="86881"/>
                  <a:pt x="3086" y="84404"/>
                </a:cubicBezTo>
                <a:cubicBezTo>
                  <a:pt x="0" y="60909"/>
                  <a:pt x="7137" y="49162"/>
                  <a:pt x="10363" y="37872"/>
                </a:cubicBezTo>
                <a:cubicBezTo>
                  <a:pt x="11951" y="33681"/>
                  <a:pt x="11900" y="28080"/>
                  <a:pt x="11938" y="21958"/>
                </a:cubicBezTo>
                <a:lnTo>
                  <a:pt x="11938" y="6553"/>
                </a:lnTo>
                <a:cubicBezTo>
                  <a:pt x="12027" y="3912"/>
                  <a:pt x="11608" y="2273"/>
                  <a:pt x="12383" y="1245"/>
                </a:cubicBezTo>
                <a:cubicBezTo>
                  <a:pt x="13030" y="381"/>
                  <a:pt x="14580" y="584"/>
                  <a:pt x="16408" y="584"/>
                </a:cubicBezTo>
                <a:cubicBezTo>
                  <a:pt x="17234" y="597"/>
                  <a:pt x="17920" y="0"/>
                  <a:pt x="19037" y="279"/>
                </a:cubicBezTo>
                <a:cubicBezTo>
                  <a:pt x="18758" y="1702"/>
                  <a:pt x="19431" y="3137"/>
                  <a:pt x="19139" y="4559"/>
                </a:cubicBezTo>
                <a:cubicBezTo>
                  <a:pt x="23330" y="3480"/>
                  <a:pt x="25451" y="2311"/>
                  <a:pt x="26162" y="838"/>
                </a:cubicBezTo>
                <a:cubicBezTo>
                  <a:pt x="29350" y="229"/>
                  <a:pt x="30594" y="1359"/>
                  <a:pt x="29896" y="4229"/>
                </a:cubicBezTo>
                <a:cubicBezTo>
                  <a:pt x="32360" y="4077"/>
                  <a:pt x="34849" y="8687"/>
                  <a:pt x="34404" y="10833"/>
                </a:cubicBezTo>
                <a:cubicBezTo>
                  <a:pt x="35154" y="8230"/>
                  <a:pt x="37960" y="14872"/>
                  <a:pt x="34722" y="16955"/>
                </a:cubicBezTo>
                <a:cubicBezTo>
                  <a:pt x="34887" y="22250"/>
                  <a:pt x="34277" y="23660"/>
                  <a:pt x="28410" y="22720"/>
                </a:cubicBezTo>
                <a:cubicBezTo>
                  <a:pt x="25730" y="22073"/>
                  <a:pt x="25603" y="24575"/>
                  <a:pt x="25298" y="27077"/>
                </a:cubicBezTo>
                <a:cubicBezTo>
                  <a:pt x="24549" y="29744"/>
                  <a:pt x="24651" y="33998"/>
                  <a:pt x="23317" y="35065"/>
                </a:cubicBezTo>
                <a:cubicBezTo>
                  <a:pt x="24422" y="35687"/>
                  <a:pt x="24092" y="37021"/>
                  <a:pt x="23609" y="38214"/>
                </a:cubicBezTo>
                <a:cubicBezTo>
                  <a:pt x="21996" y="45149"/>
                  <a:pt x="21908" y="52629"/>
                  <a:pt x="22238" y="60236"/>
                </a:cubicBezTo>
                <a:cubicBezTo>
                  <a:pt x="22390" y="63538"/>
                  <a:pt x="21463" y="66269"/>
                  <a:pt x="21336" y="69583"/>
                </a:cubicBezTo>
                <a:cubicBezTo>
                  <a:pt x="22212" y="70993"/>
                  <a:pt x="21844" y="72568"/>
                  <a:pt x="22454" y="73978"/>
                </a:cubicBezTo>
                <a:cubicBezTo>
                  <a:pt x="24028" y="77686"/>
                  <a:pt x="23800" y="75718"/>
                  <a:pt x="25794" y="73228"/>
                </a:cubicBezTo>
                <a:cubicBezTo>
                  <a:pt x="29515" y="68555"/>
                  <a:pt x="34925" y="66472"/>
                  <a:pt x="39941" y="63906"/>
                </a:cubicBezTo>
                <a:cubicBezTo>
                  <a:pt x="46076" y="60757"/>
                  <a:pt x="52616" y="59550"/>
                  <a:pt x="56629" y="62167"/>
                </a:cubicBezTo>
                <a:cubicBezTo>
                  <a:pt x="57493" y="62344"/>
                  <a:pt x="59398" y="62649"/>
                  <a:pt x="60185" y="62217"/>
                </a:cubicBezTo>
                <a:cubicBezTo>
                  <a:pt x="73063" y="55461"/>
                  <a:pt x="85572" y="53251"/>
                  <a:pt x="98424" y="71184"/>
                </a:cubicBezTo>
                <a:lnTo>
                  <a:pt x="101637" y="89192"/>
                </a:lnTo>
                <a:lnTo>
                  <a:pt x="83374" y="90170"/>
                </a:lnTo>
                <a:close/>
              </a:path>
            </a:pathLst>
          </a:custGeom>
          <a:solidFill>
            <a:srgbClr val="2A2C2E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Freeform 796"/>
          <p:cNvSpPr/>
          <p:nvPr/>
        </p:nvSpPr>
        <p:spPr>
          <a:xfrm rot="0" flipH="0" flipV="0">
            <a:off x="2870073" y="2647870"/>
            <a:ext cx="101637" cy="96748"/>
          </a:xfrm>
          <a:custGeom>
            <a:pathLst>
              <a:path w="101637" h="96748">
                <a:moveTo>
                  <a:pt x="77406" y="92100"/>
                </a:moveTo>
                <a:cubicBezTo>
                  <a:pt x="76467" y="91910"/>
                  <a:pt x="75527" y="91732"/>
                  <a:pt x="74562" y="91554"/>
                </a:cubicBezTo>
                <a:cubicBezTo>
                  <a:pt x="69545" y="84506"/>
                  <a:pt x="54254" y="90284"/>
                  <a:pt x="40665" y="94233"/>
                </a:cubicBezTo>
                <a:cubicBezTo>
                  <a:pt x="30886" y="96748"/>
                  <a:pt x="19609" y="95617"/>
                  <a:pt x="9068" y="96087"/>
                </a:cubicBezTo>
                <a:cubicBezTo>
                  <a:pt x="7010" y="95249"/>
                  <a:pt x="5817" y="94512"/>
                  <a:pt x="6096" y="91821"/>
                </a:cubicBezTo>
                <a:cubicBezTo>
                  <a:pt x="4839" y="89357"/>
                  <a:pt x="4331" y="86881"/>
                  <a:pt x="3086" y="84404"/>
                </a:cubicBezTo>
                <a:cubicBezTo>
                  <a:pt x="0" y="60909"/>
                  <a:pt x="7137" y="49162"/>
                  <a:pt x="10363" y="37872"/>
                </a:cubicBezTo>
                <a:cubicBezTo>
                  <a:pt x="11951" y="33681"/>
                  <a:pt x="11900" y="28093"/>
                  <a:pt x="11938" y="21958"/>
                </a:cubicBezTo>
                <a:lnTo>
                  <a:pt x="11938" y="6553"/>
                </a:lnTo>
                <a:cubicBezTo>
                  <a:pt x="12027" y="3912"/>
                  <a:pt x="11608" y="2273"/>
                  <a:pt x="12383" y="1245"/>
                </a:cubicBezTo>
                <a:cubicBezTo>
                  <a:pt x="13030" y="381"/>
                  <a:pt x="14580" y="584"/>
                  <a:pt x="16408" y="584"/>
                </a:cubicBezTo>
                <a:cubicBezTo>
                  <a:pt x="17234" y="610"/>
                  <a:pt x="17920" y="0"/>
                  <a:pt x="19037" y="267"/>
                </a:cubicBezTo>
                <a:cubicBezTo>
                  <a:pt x="18758" y="1702"/>
                  <a:pt x="19431" y="3137"/>
                  <a:pt x="19139" y="4559"/>
                </a:cubicBezTo>
                <a:cubicBezTo>
                  <a:pt x="23330" y="3480"/>
                  <a:pt x="25451" y="2311"/>
                  <a:pt x="26162" y="838"/>
                </a:cubicBezTo>
                <a:cubicBezTo>
                  <a:pt x="29350" y="241"/>
                  <a:pt x="30594" y="1359"/>
                  <a:pt x="29896" y="4229"/>
                </a:cubicBezTo>
                <a:cubicBezTo>
                  <a:pt x="32360" y="4077"/>
                  <a:pt x="34849" y="8687"/>
                  <a:pt x="34404" y="10833"/>
                </a:cubicBezTo>
                <a:cubicBezTo>
                  <a:pt x="35154" y="8230"/>
                  <a:pt x="37960" y="14872"/>
                  <a:pt x="34722" y="16955"/>
                </a:cubicBezTo>
                <a:cubicBezTo>
                  <a:pt x="34887" y="22263"/>
                  <a:pt x="34277" y="23660"/>
                  <a:pt x="28410" y="22720"/>
                </a:cubicBezTo>
                <a:cubicBezTo>
                  <a:pt x="25730" y="22073"/>
                  <a:pt x="25603" y="24575"/>
                  <a:pt x="25298" y="27077"/>
                </a:cubicBezTo>
                <a:cubicBezTo>
                  <a:pt x="24549" y="29744"/>
                  <a:pt x="24651" y="33998"/>
                  <a:pt x="23317" y="35065"/>
                </a:cubicBezTo>
                <a:cubicBezTo>
                  <a:pt x="24422" y="35687"/>
                  <a:pt x="24092" y="37021"/>
                  <a:pt x="23609" y="38214"/>
                </a:cubicBezTo>
                <a:cubicBezTo>
                  <a:pt x="21996" y="45149"/>
                  <a:pt x="21908" y="52629"/>
                  <a:pt x="22238" y="60236"/>
                </a:cubicBezTo>
                <a:cubicBezTo>
                  <a:pt x="22390" y="63538"/>
                  <a:pt x="21463" y="66269"/>
                  <a:pt x="21336" y="69583"/>
                </a:cubicBezTo>
                <a:cubicBezTo>
                  <a:pt x="22212" y="70993"/>
                  <a:pt x="21844" y="72568"/>
                  <a:pt x="22454" y="73978"/>
                </a:cubicBezTo>
                <a:cubicBezTo>
                  <a:pt x="24028" y="77686"/>
                  <a:pt x="23800" y="75718"/>
                  <a:pt x="25794" y="73228"/>
                </a:cubicBezTo>
                <a:cubicBezTo>
                  <a:pt x="29515" y="68555"/>
                  <a:pt x="34925" y="66472"/>
                  <a:pt x="39941" y="63906"/>
                </a:cubicBezTo>
                <a:cubicBezTo>
                  <a:pt x="46076" y="60757"/>
                  <a:pt x="52616" y="59550"/>
                  <a:pt x="56629" y="62167"/>
                </a:cubicBezTo>
                <a:cubicBezTo>
                  <a:pt x="57493" y="62344"/>
                  <a:pt x="59398" y="62649"/>
                  <a:pt x="60185" y="62217"/>
                </a:cubicBezTo>
                <a:cubicBezTo>
                  <a:pt x="73063" y="55461"/>
                  <a:pt x="85572" y="53251"/>
                  <a:pt x="98424" y="71184"/>
                </a:cubicBezTo>
                <a:lnTo>
                  <a:pt x="101637" y="89192"/>
                </a:lnTo>
                <a:lnTo>
                  <a:pt x="83374" y="90170"/>
                </a:lnTo>
                <a:lnTo>
                  <a:pt x="77406" y="92100"/>
                </a:ln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Freeform 797"/>
          <p:cNvSpPr/>
          <p:nvPr/>
        </p:nvSpPr>
        <p:spPr>
          <a:xfrm rot="0" flipH="0" flipV="0">
            <a:off x="2910016" y="2702078"/>
            <a:ext cx="61899" cy="38099"/>
          </a:xfrm>
          <a:custGeom>
            <a:pathLst>
              <a:path w="61899" h="38099">
                <a:moveTo>
                  <a:pt x="56934" y="28460"/>
                </a:moveTo>
                <a:cubicBezTo>
                  <a:pt x="57416" y="29514"/>
                  <a:pt x="57213" y="31863"/>
                  <a:pt x="57213" y="33133"/>
                </a:cubicBezTo>
                <a:cubicBezTo>
                  <a:pt x="57213" y="33324"/>
                  <a:pt x="57124" y="34009"/>
                  <a:pt x="57124" y="34009"/>
                </a:cubicBezTo>
                <a:lnTo>
                  <a:pt x="57124" y="34289"/>
                </a:lnTo>
                <a:cubicBezTo>
                  <a:pt x="57124" y="35076"/>
                  <a:pt x="57416" y="33819"/>
                  <a:pt x="57416" y="33819"/>
                </a:cubicBezTo>
                <a:cubicBezTo>
                  <a:pt x="57708" y="32841"/>
                  <a:pt x="57988" y="32536"/>
                  <a:pt x="57988" y="31469"/>
                </a:cubicBezTo>
                <a:cubicBezTo>
                  <a:pt x="57988" y="30707"/>
                  <a:pt x="57988" y="29514"/>
                  <a:pt x="57518" y="29031"/>
                </a:cubicBezTo>
                <a:cubicBezTo>
                  <a:pt x="57314" y="28853"/>
                  <a:pt x="57518" y="28561"/>
                  <a:pt x="56934" y="28460"/>
                </a:cubicBezTo>
                <a:moveTo>
                  <a:pt x="37465" y="37896"/>
                </a:moveTo>
                <a:cubicBezTo>
                  <a:pt x="36526" y="37718"/>
                  <a:pt x="35573" y="37527"/>
                  <a:pt x="34621" y="37337"/>
                </a:cubicBezTo>
                <a:cubicBezTo>
                  <a:pt x="30379" y="31406"/>
                  <a:pt x="18822" y="34568"/>
                  <a:pt x="7189" y="38099"/>
                </a:cubicBezTo>
                <a:lnTo>
                  <a:pt x="0" y="9703"/>
                </a:lnTo>
                <a:cubicBezTo>
                  <a:pt x="6147" y="6553"/>
                  <a:pt x="12675" y="5829"/>
                  <a:pt x="16688" y="8433"/>
                </a:cubicBezTo>
                <a:cubicBezTo>
                  <a:pt x="18492" y="9004"/>
                  <a:pt x="20435" y="8598"/>
                  <a:pt x="22251" y="7633"/>
                </a:cubicBezTo>
                <a:cubicBezTo>
                  <a:pt x="37250" y="0"/>
                  <a:pt x="48502" y="2946"/>
                  <a:pt x="57937" y="17907"/>
                </a:cubicBezTo>
                <a:lnTo>
                  <a:pt x="61899" y="35787"/>
                </a:lnTo>
                <a:lnTo>
                  <a:pt x="49238" y="36689"/>
                </a:lnTo>
                <a:cubicBezTo>
                  <a:pt x="48730" y="31457"/>
                  <a:pt x="48159" y="25578"/>
                  <a:pt x="45390" y="21996"/>
                </a:cubicBezTo>
                <a:cubicBezTo>
                  <a:pt x="47283" y="27673"/>
                  <a:pt x="48146" y="32625"/>
                  <a:pt x="46432" y="3724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Freeform 798"/>
          <p:cNvSpPr/>
          <p:nvPr/>
        </p:nvSpPr>
        <p:spPr>
          <a:xfrm rot="0" flipH="0" flipV="0">
            <a:off x="2910016" y="2702078"/>
            <a:ext cx="61899" cy="38099"/>
          </a:xfrm>
          <a:custGeom>
            <a:pathLst>
              <a:path w="61899" h="38099">
                <a:moveTo>
                  <a:pt x="56934" y="28460"/>
                </a:moveTo>
                <a:cubicBezTo>
                  <a:pt x="57416" y="29514"/>
                  <a:pt x="57213" y="31863"/>
                  <a:pt x="57213" y="33133"/>
                </a:cubicBezTo>
                <a:cubicBezTo>
                  <a:pt x="57213" y="33324"/>
                  <a:pt x="57124" y="34009"/>
                  <a:pt x="57124" y="34009"/>
                </a:cubicBezTo>
                <a:lnTo>
                  <a:pt x="57124" y="34289"/>
                </a:lnTo>
                <a:cubicBezTo>
                  <a:pt x="57124" y="35076"/>
                  <a:pt x="57416" y="33819"/>
                  <a:pt x="57416" y="33819"/>
                </a:cubicBezTo>
                <a:cubicBezTo>
                  <a:pt x="57708" y="32841"/>
                  <a:pt x="57988" y="32536"/>
                  <a:pt x="57988" y="31469"/>
                </a:cubicBezTo>
                <a:cubicBezTo>
                  <a:pt x="57988" y="30707"/>
                  <a:pt x="57988" y="29514"/>
                  <a:pt x="57518" y="29031"/>
                </a:cubicBezTo>
                <a:cubicBezTo>
                  <a:pt x="57314" y="28853"/>
                  <a:pt x="57518" y="28561"/>
                  <a:pt x="56934" y="28460"/>
                </a:cubicBezTo>
                <a:close/>
                <a:moveTo>
                  <a:pt x="37465" y="37896"/>
                </a:moveTo>
                <a:cubicBezTo>
                  <a:pt x="36526" y="37718"/>
                  <a:pt x="35573" y="37527"/>
                  <a:pt x="34621" y="37337"/>
                </a:cubicBezTo>
                <a:cubicBezTo>
                  <a:pt x="30379" y="31406"/>
                  <a:pt x="18822" y="34568"/>
                  <a:pt x="7189" y="38099"/>
                </a:cubicBezTo>
                <a:lnTo>
                  <a:pt x="0" y="9703"/>
                </a:lnTo>
                <a:cubicBezTo>
                  <a:pt x="6147" y="6553"/>
                  <a:pt x="12675" y="5829"/>
                  <a:pt x="16688" y="8433"/>
                </a:cubicBezTo>
                <a:cubicBezTo>
                  <a:pt x="18492" y="9004"/>
                  <a:pt x="20435" y="8598"/>
                  <a:pt x="22251" y="7633"/>
                </a:cubicBezTo>
                <a:cubicBezTo>
                  <a:pt x="37250" y="0"/>
                  <a:pt x="48502" y="2946"/>
                  <a:pt x="57937" y="17907"/>
                </a:cubicBezTo>
                <a:lnTo>
                  <a:pt x="61899" y="35787"/>
                </a:lnTo>
                <a:lnTo>
                  <a:pt x="49238" y="36689"/>
                </a:lnTo>
                <a:cubicBezTo>
                  <a:pt x="48730" y="31457"/>
                  <a:pt x="48159" y="25578"/>
                  <a:pt x="45390" y="21996"/>
                </a:cubicBezTo>
                <a:cubicBezTo>
                  <a:pt x="47283" y="27673"/>
                  <a:pt x="48146" y="32625"/>
                  <a:pt x="46432" y="37248"/>
                </a:cubicBezTo>
                <a:lnTo>
                  <a:pt x="37465" y="37896"/>
                </a:ln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Freeform 799"/>
          <p:cNvSpPr/>
          <p:nvPr/>
        </p:nvSpPr>
        <p:spPr>
          <a:xfrm rot="0" flipH="0" flipV="0">
            <a:off x="2870093" y="2648104"/>
            <a:ext cx="41147" cy="96265"/>
          </a:xfrm>
          <a:custGeom>
            <a:pathLst>
              <a:path w="41147" h="96265">
                <a:moveTo>
                  <a:pt x="34696" y="66268"/>
                </a:moveTo>
                <a:cubicBezTo>
                  <a:pt x="31395" y="67969"/>
                  <a:pt x="28207" y="69925"/>
                  <a:pt x="25768" y="72986"/>
                </a:cubicBezTo>
                <a:cubicBezTo>
                  <a:pt x="23787" y="75488"/>
                  <a:pt x="24003" y="77456"/>
                  <a:pt x="22441" y="73748"/>
                </a:cubicBezTo>
                <a:cubicBezTo>
                  <a:pt x="21831" y="72338"/>
                  <a:pt x="22200" y="70763"/>
                  <a:pt x="21298" y="69354"/>
                </a:cubicBezTo>
                <a:cubicBezTo>
                  <a:pt x="21438" y="66027"/>
                  <a:pt x="22365" y="63309"/>
                  <a:pt x="22225" y="60007"/>
                </a:cubicBezTo>
                <a:cubicBezTo>
                  <a:pt x="21882" y="52387"/>
                  <a:pt x="21971" y="44920"/>
                  <a:pt x="23584" y="37973"/>
                </a:cubicBezTo>
                <a:cubicBezTo>
                  <a:pt x="24067" y="36779"/>
                  <a:pt x="24397" y="35458"/>
                  <a:pt x="23305" y="34823"/>
                </a:cubicBezTo>
                <a:cubicBezTo>
                  <a:pt x="24625" y="33769"/>
                  <a:pt x="24295" y="29502"/>
                  <a:pt x="25045" y="26848"/>
                </a:cubicBezTo>
                <a:cubicBezTo>
                  <a:pt x="25362" y="24333"/>
                  <a:pt x="25324" y="21158"/>
                  <a:pt x="27978" y="21818"/>
                </a:cubicBezTo>
                <a:cubicBezTo>
                  <a:pt x="33604" y="22580"/>
                  <a:pt x="34468" y="21793"/>
                  <a:pt x="34696" y="16726"/>
                </a:cubicBezTo>
                <a:cubicBezTo>
                  <a:pt x="33185" y="17081"/>
                  <a:pt x="29566" y="17501"/>
                  <a:pt x="28067" y="17501"/>
                </a:cubicBezTo>
                <a:cubicBezTo>
                  <a:pt x="30823" y="16992"/>
                  <a:pt x="33338" y="17056"/>
                  <a:pt x="34835" y="15722"/>
                </a:cubicBezTo>
                <a:cubicBezTo>
                  <a:pt x="35203" y="15608"/>
                  <a:pt x="35686" y="14821"/>
                  <a:pt x="36067" y="14719"/>
                </a:cubicBezTo>
                <a:cubicBezTo>
                  <a:pt x="36753" y="12052"/>
                  <a:pt x="34962" y="8585"/>
                  <a:pt x="34404" y="10592"/>
                </a:cubicBezTo>
                <a:cubicBezTo>
                  <a:pt x="34443" y="10363"/>
                  <a:pt x="34493" y="10109"/>
                  <a:pt x="34506" y="9868"/>
                </a:cubicBezTo>
                <a:cubicBezTo>
                  <a:pt x="32931" y="11049"/>
                  <a:pt x="30594" y="12116"/>
                  <a:pt x="28245" y="12484"/>
                </a:cubicBezTo>
                <a:cubicBezTo>
                  <a:pt x="30429" y="11354"/>
                  <a:pt x="31903" y="10846"/>
                  <a:pt x="33414" y="9563"/>
                </a:cubicBezTo>
                <a:cubicBezTo>
                  <a:pt x="34684" y="8433"/>
                  <a:pt x="31814" y="4889"/>
                  <a:pt x="30505" y="4775"/>
                </a:cubicBezTo>
                <a:cubicBezTo>
                  <a:pt x="28486" y="6921"/>
                  <a:pt x="26937" y="7061"/>
                  <a:pt x="24041" y="8141"/>
                </a:cubicBezTo>
                <a:cubicBezTo>
                  <a:pt x="26060" y="6439"/>
                  <a:pt x="28905" y="6375"/>
                  <a:pt x="29985" y="4318"/>
                </a:cubicBezTo>
                <a:cubicBezTo>
                  <a:pt x="30226" y="2070"/>
                  <a:pt x="28791" y="203"/>
                  <a:pt x="25946" y="762"/>
                </a:cubicBezTo>
                <a:cubicBezTo>
                  <a:pt x="25337" y="2019"/>
                  <a:pt x="24067" y="3188"/>
                  <a:pt x="20892" y="4140"/>
                </a:cubicBezTo>
                <a:cubicBezTo>
                  <a:pt x="20955" y="4216"/>
                  <a:pt x="21031" y="4292"/>
                  <a:pt x="21095" y="4356"/>
                </a:cubicBezTo>
                <a:cubicBezTo>
                  <a:pt x="18631" y="5588"/>
                  <a:pt x="16675" y="6121"/>
                  <a:pt x="13195" y="6909"/>
                </a:cubicBezTo>
                <a:cubicBezTo>
                  <a:pt x="13373" y="6693"/>
                  <a:pt x="13335" y="5931"/>
                  <a:pt x="13792" y="5791"/>
                </a:cubicBezTo>
                <a:cubicBezTo>
                  <a:pt x="14389" y="5626"/>
                  <a:pt x="15405" y="5512"/>
                  <a:pt x="15926" y="5182"/>
                </a:cubicBezTo>
                <a:cubicBezTo>
                  <a:pt x="16472" y="4877"/>
                  <a:pt x="16510" y="4331"/>
                  <a:pt x="17221" y="3797"/>
                </a:cubicBezTo>
                <a:cubicBezTo>
                  <a:pt x="17602" y="3505"/>
                  <a:pt x="18542" y="3581"/>
                  <a:pt x="18948" y="3137"/>
                </a:cubicBezTo>
                <a:cubicBezTo>
                  <a:pt x="18872" y="2108"/>
                  <a:pt x="18568" y="1321"/>
                  <a:pt x="18783" y="292"/>
                </a:cubicBezTo>
                <a:cubicBezTo>
                  <a:pt x="17666" y="0"/>
                  <a:pt x="16967" y="609"/>
                  <a:pt x="16154" y="609"/>
                </a:cubicBezTo>
                <a:cubicBezTo>
                  <a:pt x="14326" y="609"/>
                  <a:pt x="13246" y="394"/>
                  <a:pt x="12611" y="1245"/>
                </a:cubicBezTo>
                <a:cubicBezTo>
                  <a:pt x="11837" y="2273"/>
                  <a:pt x="12243" y="3670"/>
                  <a:pt x="12154" y="6312"/>
                </a:cubicBezTo>
                <a:cubicBezTo>
                  <a:pt x="12154" y="11455"/>
                  <a:pt x="11913" y="16586"/>
                  <a:pt x="11913" y="21730"/>
                </a:cubicBezTo>
                <a:cubicBezTo>
                  <a:pt x="11875" y="27864"/>
                  <a:pt x="11925" y="33452"/>
                  <a:pt x="10338" y="37643"/>
                </a:cubicBezTo>
                <a:cubicBezTo>
                  <a:pt x="7112" y="48920"/>
                  <a:pt x="0" y="60681"/>
                  <a:pt x="3073" y="84174"/>
                </a:cubicBezTo>
                <a:cubicBezTo>
                  <a:pt x="4318" y="86651"/>
                  <a:pt x="4813" y="89127"/>
                  <a:pt x="6071" y="91579"/>
                </a:cubicBezTo>
                <a:cubicBezTo>
                  <a:pt x="5804" y="94284"/>
                  <a:pt x="6985" y="95020"/>
                  <a:pt x="9043" y="95858"/>
                </a:cubicBezTo>
                <a:cubicBezTo>
                  <a:pt x="19596" y="95389"/>
                  <a:pt x="31318" y="96265"/>
                  <a:pt x="41147" y="93776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Freeform 800"/>
          <p:cNvSpPr/>
          <p:nvPr/>
        </p:nvSpPr>
        <p:spPr>
          <a:xfrm rot="0" flipH="0" flipV="0">
            <a:off x="2870093" y="2648104"/>
            <a:ext cx="41147" cy="96265"/>
          </a:xfrm>
          <a:custGeom>
            <a:pathLst>
              <a:path w="41147" h="96265">
                <a:moveTo>
                  <a:pt x="34696" y="66268"/>
                </a:moveTo>
                <a:cubicBezTo>
                  <a:pt x="31395" y="67969"/>
                  <a:pt x="28207" y="69925"/>
                  <a:pt x="25768" y="72986"/>
                </a:cubicBezTo>
                <a:cubicBezTo>
                  <a:pt x="23787" y="75488"/>
                  <a:pt x="24003" y="77456"/>
                  <a:pt x="22441" y="73748"/>
                </a:cubicBezTo>
                <a:cubicBezTo>
                  <a:pt x="21831" y="72338"/>
                  <a:pt x="22200" y="70763"/>
                  <a:pt x="21298" y="69354"/>
                </a:cubicBezTo>
                <a:cubicBezTo>
                  <a:pt x="21438" y="66027"/>
                  <a:pt x="22365" y="63309"/>
                  <a:pt x="22225" y="60007"/>
                </a:cubicBezTo>
                <a:cubicBezTo>
                  <a:pt x="21882" y="52400"/>
                  <a:pt x="21971" y="44920"/>
                  <a:pt x="23584" y="37973"/>
                </a:cubicBezTo>
                <a:cubicBezTo>
                  <a:pt x="24067" y="36792"/>
                  <a:pt x="24397" y="35458"/>
                  <a:pt x="23305" y="34836"/>
                </a:cubicBezTo>
                <a:cubicBezTo>
                  <a:pt x="24625" y="33769"/>
                  <a:pt x="24295" y="29502"/>
                  <a:pt x="25045" y="26848"/>
                </a:cubicBezTo>
                <a:cubicBezTo>
                  <a:pt x="25362" y="24333"/>
                  <a:pt x="25324" y="21158"/>
                  <a:pt x="27978" y="21818"/>
                </a:cubicBezTo>
                <a:cubicBezTo>
                  <a:pt x="33604" y="22593"/>
                  <a:pt x="34468" y="21793"/>
                  <a:pt x="34696" y="16726"/>
                </a:cubicBezTo>
                <a:cubicBezTo>
                  <a:pt x="33185" y="17081"/>
                  <a:pt x="29566" y="17501"/>
                  <a:pt x="28067" y="17501"/>
                </a:cubicBezTo>
                <a:cubicBezTo>
                  <a:pt x="30823" y="16992"/>
                  <a:pt x="33338" y="17056"/>
                  <a:pt x="34835" y="15710"/>
                </a:cubicBezTo>
                <a:cubicBezTo>
                  <a:pt x="35203" y="15621"/>
                  <a:pt x="35686" y="14821"/>
                  <a:pt x="36067" y="14719"/>
                </a:cubicBezTo>
                <a:cubicBezTo>
                  <a:pt x="36753" y="12052"/>
                  <a:pt x="34962" y="8585"/>
                  <a:pt x="34404" y="10592"/>
                </a:cubicBezTo>
                <a:cubicBezTo>
                  <a:pt x="34443" y="10363"/>
                  <a:pt x="34493" y="10109"/>
                  <a:pt x="34506" y="9868"/>
                </a:cubicBezTo>
                <a:cubicBezTo>
                  <a:pt x="32931" y="11049"/>
                  <a:pt x="30594" y="12116"/>
                  <a:pt x="28245" y="12484"/>
                </a:cubicBezTo>
                <a:cubicBezTo>
                  <a:pt x="30429" y="11354"/>
                  <a:pt x="31903" y="10846"/>
                  <a:pt x="33414" y="9563"/>
                </a:cubicBezTo>
                <a:cubicBezTo>
                  <a:pt x="34684" y="8433"/>
                  <a:pt x="31814" y="4889"/>
                  <a:pt x="30505" y="4762"/>
                </a:cubicBezTo>
                <a:cubicBezTo>
                  <a:pt x="28486" y="6921"/>
                  <a:pt x="26937" y="7061"/>
                  <a:pt x="24041" y="8141"/>
                </a:cubicBezTo>
                <a:cubicBezTo>
                  <a:pt x="26060" y="6439"/>
                  <a:pt x="28905" y="6363"/>
                  <a:pt x="29985" y="4318"/>
                </a:cubicBezTo>
                <a:cubicBezTo>
                  <a:pt x="30226" y="2070"/>
                  <a:pt x="28791" y="203"/>
                  <a:pt x="25946" y="762"/>
                </a:cubicBezTo>
                <a:cubicBezTo>
                  <a:pt x="25337" y="2019"/>
                  <a:pt x="24067" y="3188"/>
                  <a:pt x="20892" y="4140"/>
                </a:cubicBezTo>
                <a:cubicBezTo>
                  <a:pt x="20955" y="4204"/>
                  <a:pt x="21031" y="4305"/>
                  <a:pt x="21095" y="4356"/>
                </a:cubicBezTo>
                <a:cubicBezTo>
                  <a:pt x="18631" y="5588"/>
                  <a:pt x="16675" y="6121"/>
                  <a:pt x="13195" y="6909"/>
                </a:cubicBezTo>
                <a:cubicBezTo>
                  <a:pt x="13373" y="6693"/>
                  <a:pt x="13335" y="5931"/>
                  <a:pt x="13792" y="5791"/>
                </a:cubicBezTo>
                <a:cubicBezTo>
                  <a:pt x="14389" y="5626"/>
                  <a:pt x="15405" y="5512"/>
                  <a:pt x="15926" y="5194"/>
                </a:cubicBezTo>
                <a:cubicBezTo>
                  <a:pt x="16472" y="4877"/>
                  <a:pt x="16510" y="4331"/>
                  <a:pt x="17221" y="3797"/>
                </a:cubicBezTo>
                <a:cubicBezTo>
                  <a:pt x="17602" y="3505"/>
                  <a:pt x="18542" y="3581"/>
                  <a:pt x="18948" y="3124"/>
                </a:cubicBezTo>
                <a:cubicBezTo>
                  <a:pt x="18872" y="2108"/>
                  <a:pt x="18568" y="1321"/>
                  <a:pt x="18783" y="292"/>
                </a:cubicBezTo>
                <a:cubicBezTo>
                  <a:pt x="17666" y="0"/>
                  <a:pt x="16967" y="609"/>
                  <a:pt x="16154" y="609"/>
                </a:cubicBezTo>
                <a:cubicBezTo>
                  <a:pt x="14326" y="609"/>
                  <a:pt x="13246" y="394"/>
                  <a:pt x="12611" y="1245"/>
                </a:cubicBezTo>
                <a:cubicBezTo>
                  <a:pt x="11837" y="2273"/>
                  <a:pt x="12243" y="3670"/>
                  <a:pt x="12154" y="6312"/>
                </a:cubicBezTo>
                <a:cubicBezTo>
                  <a:pt x="12154" y="11455"/>
                  <a:pt x="11913" y="16586"/>
                  <a:pt x="11913" y="21730"/>
                </a:cubicBezTo>
                <a:cubicBezTo>
                  <a:pt x="11875" y="27864"/>
                  <a:pt x="11925" y="33452"/>
                  <a:pt x="10338" y="37643"/>
                </a:cubicBezTo>
                <a:cubicBezTo>
                  <a:pt x="7112" y="48920"/>
                  <a:pt x="0" y="60681"/>
                  <a:pt x="3073" y="84174"/>
                </a:cubicBezTo>
                <a:cubicBezTo>
                  <a:pt x="4318" y="86651"/>
                  <a:pt x="4813" y="89127"/>
                  <a:pt x="6071" y="91579"/>
                </a:cubicBezTo>
                <a:cubicBezTo>
                  <a:pt x="5804" y="94284"/>
                  <a:pt x="6985" y="95020"/>
                  <a:pt x="9043" y="95858"/>
                </a:cubicBezTo>
                <a:cubicBezTo>
                  <a:pt x="19596" y="95389"/>
                  <a:pt x="31318" y="96265"/>
                  <a:pt x="41147" y="93776"/>
                </a:cubicBezTo>
                <a:lnTo>
                  <a:pt x="34696" y="66268"/>
                </a:ln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Freeform 801"/>
          <p:cNvSpPr/>
          <p:nvPr/>
        </p:nvSpPr>
        <p:spPr>
          <a:xfrm rot="0" flipH="0" flipV="0">
            <a:off x="2882596" y="2621003"/>
            <a:ext cx="106412" cy="424484"/>
          </a:xfrm>
          <a:custGeom>
            <a:pathLst>
              <a:path w="106412" h="424484">
                <a:moveTo>
                  <a:pt x="17741" y="50203"/>
                </a:moveTo>
                <a:lnTo>
                  <a:pt x="106412" y="424484"/>
                </a:lnTo>
                <a:lnTo>
                  <a:pt x="98995" y="414832"/>
                </a:lnTo>
                <a:lnTo>
                  <a:pt x="12877" y="53238"/>
                </a:lnTo>
                <a:cubicBezTo>
                  <a:pt x="13004" y="49391"/>
                  <a:pt x="14909" y="48832"/>
                  <a:pt x="17741" y="50203"/>
                </a:cubicBezTo>
                <a:moveTo>
                  <a:pt x="12700" y="28880"/>
                </a:moveTo>
                <a:lnTo>
                  <a:pt x="7188" y="5665"/>
                </a:lnTo>
                <a:cubicBezTo>
                  <a:pt x="5880" y="0"/>
                  <a:pt x="0" y="877"/>
                  <a:pt x="1955" y="7430"/>
                </a:cubicBezTo>
                <a:lnTo>
                  <a:pt x="7607" y="3115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Freeform 802"/>
          <p:cNvSpPr/>
          <p:nvPr/>
        </p:nvSpPr>
        <p:spPr>
          <a:xfrm rot="0" flipH="0" flipV="0">
            <a:off x="2882596" y="2621009"/>
            <a:ext cx="106412" cy="424471"/>
          </a:xfrm>
          <a:custGeom>
            <a:pathLst>
              <a:path w="106412" h="424471">
                <a:moveTo>
                  <a:pt x="17741" y="50203"/>
                </a:moveTo>
                <a:lnTo>
                  <a:pt x="106412" y="424471"/>
                </a:lnTo>
                <a:lnTo>
                  <a:pt x="98995" y="414819"/>
                </a:lnTo>
                <a:lnTo>
                  <a:pt x="12877" y="53238"/>
                </a:lnTo>
                <a:cubicBezTo>
                  <a:pt x="13004" y="49378"/>
                  <a:pt x="14909" y="48832"/>
                  <a:pt x="17741" y="50203"/>
                </a:cubicBezTo>
                <a:close/>
                <a:moveTo>
                  <a:pt x="12700" y="28880"/>
                </a:moveTo>
                <a:lnTo>
                  <a:pt x="7188" y="5665"/>
                </a:lnTo>
                <a:cubicBezTo>
                  <a:pt x="5880" y="0"/>
                  <a:pt x="0" y="877"/>
                  <a:pt x="1955" y="7430"/>
                </a:cubicBezTo>
                <a:lnTo>
                  <a:pt x="7607" y="31153"/>
                </a:lnTo>
                <a:lnTo>
                  <a:pt x="12700" y="28880"/>
                </a:ln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Freeform 803"/>
          <p:cNvSpPr/>
          <p:nvPr/>
        </p:nvSpPr>
        <p:spPr>
          <a:xfrm rot="0" flipH="0" flipV="0">
            <a:off x="2927757" y="2736300"/>
            <a:ext cx="16407" cy="8204"/>
          </a:xfrm>
          <a:custGeom>
            <a:pathLst>
              <a:path w="16407" h="8204">
                <a:moveTo>
                  <a:pt x="1650" y="8204"/>
                </a:moveTo>
                <a:cubicBezTo>
                  <a:pt x="889" y="5855"/>
                  <a:pt x="241" y="4077"/>
                  <a:pt x="0" y="1499"/>
                </a:cubicBezTo>
                <a:cubicBezTo>
                  <a:pt x="1219" y="1232"/>
                  <a:pt x="2005" y="826"/>
                  <a:pt x="3478" y="673"/>
                </a:cubicBezTo>
                <a:cubicBezTo>
                  <a:pt x="3986" y="623"/>
                  <a:pt x="5688" y="877"/>
                  <a:pt x="5675" y="3315"/>
                </a:cubicBezTo>
                <a:cubicBezTo>
                  <a:pt x="5879" y="1410"/>
                  <a:pt x="6602" y="305"/>
                  <a:pt x="7098" y="267"/>
                </a:cubicBezTo>
                <a:cubicBezTo>
                  <a:pt x="11035" y="0"/>
                  <a:pt x="14261" y="102"/>
                  <a:pt x="16407" y="3112"/>
                </a:cubicBezTo>
                <a:lnTo>
                  <a:pt x="16242" y="3201"/>
                </a:lnTo>
                <a:cubicBezTo>
                  <a:pt x="10146" y="5055"/>
                  <a:pt x="5828" y="7379"/>
                  <a:pt x="1650" y="8204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Freeform 804"/>
          <p:cNvSpPr/>
          <p:nvPr/>
        </p:nvSpPr>
        <p:spPr>
          <a:xfrm rot="0" flipH="0" flipV="0">
            <a:off x="2927757" y="2736300"/>
            <a:ext cx="16407" cy="8204"/>
          </a:xfrm>
          <a:custGeom>
            <a:pathLst>
              <a:path w="16407" h="8204">
                <a:moveTo>
                  <a:pt x="1650" y="8204"/>
                </a:moveTo>
                <a:cubicBezTo>
                  <a:pt x="889" y="5855"/>
                  <a:pt x="241" y="4077"/>
                  <a:pt x="0" y="1499"/>
                </a:cubicBezTo>
                <a:cubicBezTo>
                  <a:pt x="1219" y="1232"/>
                  <a:pt x="2005" y="826"/>
                  <a:pt x="3478" y="673"/>
                </a:cubicBezTo>
                <a:cubicBezTo>
                  <a:pt x="3986" y="623"/>
                  <a:pt x="5688" y="877"/>
                  <a:pt x="5675" y="3315"/>
                </a:cubicBezTo>
                <a:cubicBezTo>
                  <a:pt x="5879" y="1410"/>
                  <a:pt x="6602" y="305"/>
                  <a:pt x="7098" y="267"/>
                </a:cubicBezTo>
                <a:cubicBezTo>
                  <a:pt x="11035" y="0"/>
                  <a:pt x="14261" y="102"/>
                  <a:pt x="16407" y="3112"/>
                </a:cubicBezTo>
                <a:lnTo>
                  <a:pt x="16242" y="3201"/>
                </a:lnTo>
                <a:cubicBezTo>
                  <a:pt x="10146" y="5055"/>
                  <a:pt x="5828" y="7379"/>
                  <a:pt x="1650" y="8204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Freeform 805"/>
          <p:cNvSpPr/>
          <p:nvPr/>
        </p:nvSpPr>
        <p:spPr>
          <a:xfrm rot="0" flipH="0" flipV="0">
            <a:off x="3096546" y="2726439"/>
            <a:ext cx="30060" cy="75539"/>
          </a:xfrm>
          <a:custGeom>
            <a:pathLst>
              <a:path w="30060" h="75539">
                <a:moveTo>
                  <a:pt x="26835" y="69075"/>
                </a:moveTo>
                <a:cubicBezTo>
                  <a:pt x="28613" y="69075"/>
                  <a:pt x="30060" y="70522"/>
                  <a:pt x="30060" y="72300"/>
                </a:cubicBezTo>
                <a:cubicBezTo>
                  <a:pt x="30060" y="74078"/>
                  <a:pt x="28613" y="75539"/>
                  <a:pt x="26835" y="75539"/>
                </a:cubicBezTo>
                <a:cubicBezTo>
                  <a:pt x="25045" y="75539"/>
                  <a:pt x="23610" y="74078"/>
                  <a:pt x="23610" y="72300"/>
                </a:cubicBezTo>
                <a:cubicBezTo>
                  <a:pt x="23610" y="70522"/>
                  <a:pt x="25045" y="69075"/>
                  <a:pt x="26835" y="69075"/>
                </a:cubicBezTo>
                <a:moveTo>
                  <a:pt x="11875" y="21781"/>
                </a:moveTo>
                <a:cubicBezTo>
                  <a:pt x="13653" y="21781"/>
                  <a:pt x="15113" y="23229"/>
                  <a:pt x="15113" y="25019"/>
                </a:cubicBezTo>
                <a:cubicBezTo>
                  <a:pt x="15113" y="26797"/>
                  <a:pt x="13653" y="28258"/>
                  <a:pt x="11875" y="28258"/>
                </a:cubicBezTo>
                <a:cubicBezTo>
                  <a:pt x="10097" y="28258"/>
                  <a:pt x="8649" y="26797"/>
                  <a:pt x="8649" y="25019"/>
                </a:cubicBezTo>
                <a:cubicBezTo>
                  <a:pt x="8649" y="23229"/>
                  <a:pt x="10097" y="21781"/>
                  <a:pt x="11875" y="21781"/>
                </a:cubicBezTo>
                <a:moveTo>
                  <a:pt x="3226" y="0"/>
                </a:moveTo>
                <a:cubicBezTo>
                  <a:pt x="5017" y="0"/>
                  <a:pt x="6465" y="1435"/>
                  <a:pt x="6465" y="3226"/>
                </a:cubicBezTo>
                <a:cubicBezTo>
                  <a:pt x="6465" y="5004"/>
                  <a:pt x="5017" y="6465"/>
                  <a:pt x="3226" y="6465"/>
                </a:cubicBezTo>
                <a:cubicBezTo>
                  <a:pt x="1435" y="6465"/>
                  <a:pt x="0" y="5004"/>
                  <a:pt x="0" y="3226"/>
                </a:cubicBezTo>
                <a:cubicBezTo>
                  <a:pt x="0" y="1435"/>
                  <a:pt x="1435" y="0"/>
                  <a:pt x="3226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Freeform 806"/>
          <p:cNvSpPr/>
          <p:nvPr/>
        </p:nvSpPr>
        <p:spPr>
          <a:xfrm rot="0" flipH="0" flipV="0">
            <a:off x="3083844" y="2726435"/>
            <a:ext cx="42760" cy="133311"/>
          </a:xfrm>
          <a:custGeom>
            <a:pathLst>
              <a:path w="42760" h="133311">
                <a:moveTo>
                  <a:pt x="2565" y="133311"/>
                </a:moveTo>
                <a:cubicBezTo>
                  <a:pt x="3911" y="128320"/>
                  <a:pt x="3720" y="127876"/>
                  <a:pt x="5219" y="123367"/>
                </a:cubicBezTo>
                <a:moveTo>
                  <a:pt x="0" y="125946"/>
                </a:moveTo>
                <a:cubicBezTo>
                  <a:pt x="1232" y="122618"/>
                  <a:pt x="2058" y="121488"/>
                  <a:pt x="4368" y="119253"/>
                </a:cubicBezTo>
                <a:moveTo>
                  <a:pt x="39534" y="69075"/>
                </a:moveTo>
                <a:cubicBezTo>
                  <a:pt x="41312" y="69075"/>
                  <a:pt x="42760" y="70523"/>
                  <a:pt x="42760" y="72313"/>
                </a:cubicBezTo>
                <a:cubicBezTo>
                  <a:pt x="42760" y="74079"/>
                  <a:pt x="41312" y="75552"/>
                  <a:pt x="39534" y="75552"/>
                </a:cubicBezTo>
                <a:cubicBezTo>
                  <a:pt x="37756" y="75552"/>
                  <a:pt x="36308" y="74079"/>
                  <a:pt x="36308" y="72313"/>
                </a:cubicBezTo>
                <a:cubicBezTo>
                  <a:pt x="36308" y="70523"/>
                  <a:pt x="37756" y="69075"/>
                  <a:pt x="39534" y="69075"/>
                </a:cubicBezTo>
                <a:close/>
                <a:moveTo>
                  <a:pt x="24574" y="21793"/>
                </a:moveTo>
                <a:cubicBezTo>
                  <a:pt x="26352" y="21793"/>
                  <a:pt x="27812" y="23241"/>
                  <a:pt x="27812" y="25031"/>
                </a:cubicBezTo>
                <a:cubicBezTo>
                  <a:pt x="27812" y="26809"/>
                  <a:pt x="26352" y="28257"/>
                  <a:pt x="24574" y="28257"/>
                </a:cubicBezTo>
                <a:cubicBezTo>
                  <a:pt x="22796" y="28257"/>
                  <a:pt x="21348" y="26809"/>
                  <a:pt x="21348" y="25031"/>
                </a:cubicBezTo>
                <a:cubicBezTo>
                  <a:pt x="21348" y="23241"/>
                  <a:pt x="22796" y="21793"/>
                  <a:pt x="24574" y="21793"/>
                </a:cubicBezTo>
                <a:close/>
                <a:moveTo>
                  <a:pt x="15938" y="0"/>
                </a:moveTo>
                <a:cubicBezTo>
                  <a:pt x="17716" y="0"/>
                  <a:pt x="19163" y="1447"/>
                  <a:pt x="19163" y="3225"/>
                </a:cubicBezTo>
                <a:cubicBezTo>
                  <a:pt x="19163" y="4991"/>
                  <a:pt x="17716" y="6464"/>
                  <a:pt x="15938" y="6464"/>
                </a:cubicBezTo>
                <a:cubicBezTo>
                  <a:pt x="14147" y="6464"/>
                  <a:pt x="12699" y="4991"/>
                  <a:pt x="12699" y="3225"/>
                </a:cubicBezTo>
                <a:cubicBezTo>
                  <a:pt x="12699" y="1447"/>
                  <a:pt x="14147" y="0"/>
                  <a:pt x="15938" y="0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Freeform 807"/>
          <p:cNvSpPr/>
          <p:nvPr/>
        </p:nvSpPr>
        <p:spPr>
          <a:xfrm rot="0" flipH="0" flipV="0">
            <a:off x="2912548" y="2810396"/>
            <a:ext cx="175945" cy="125767"/>
          </a:xfrm>
          <a:custGeom>
            <a:pathLst>
              <a:path w="175945" h="125767">
                <a:moveTo>
                  <a:pt x="175945" y="39242"/>
                </a:moveTo>
                <a:cubicBezTo>
                  <a:pt x="175704" y="38315"/>
                  <a:pt x="175476" y="37376"/>
                  <a:pt x="175272" y="36449"/>
                </a:cubicBezTo>
                <a:cubicBezTo>
                  <a:pt x="174828" y="36931"/>
                  <a:pt x="174396" y="37426"/>
                  <a:pt x="174015" y="37947"/>
                </a:cubicBezTo>
                <a:cubicBezTo>
                  <a:pt x="173037" y="39192"/>
                  <a:pt x="172250" y="40575"/>
                  <a:pt x="171653" y="42188"/>
                </a:cubicBezTo>
                <a:lnTo>
                  <a:pt x="171450" y="42112"/>
                </a:lnTo>
                <a:cubicBezTo>
                  <a:pt x="171704" y="42493"/>
                  <a:pt x="171958" y="42924"/>
                  <a:pt x="172174" y="43356"/>
                </a:cubicBezTo>
                <a:cubicBezTo>
                  <a:pt x="172732" y="44436"/>
                  <a:pt x="173190" y="45655"/>
                  <a:pt x="173571" y="47027"/>
                </a:cubicBezTo>
                <a:cubicBezTo>
                  <a:pt x="174053" y="45261"/>
                  <a:pt x="174536" y="43534"/>
                  <a:pt x="175056" y="41883"/>
                </a:cubicBezTo>
                <a:cubicBezTo>
                  <a:pt x="175336" y="40994"/>
                  <a:pt x="175641" y="40118"/>
                  <a:pt x="175945" y="39242"/>
                </a:cubicBezTo>
                <a:moveTo>
                  <a:pt x="134721" y="43102"/>
                </a:moveTo>
                <a:cubicBezTo>
                  <a:pt x="143091" y="43534"/>
                  <a:pt x="151828" y="45376"/>
                  <a:pt x="160820" y="48805"/>
                </a:cubicBezTo>
                <a:lnTo>
                  <a:pt x="162001" y="43788"/>
                </a:lnTo>
                <a:cubicBezTo>
                  <a:pt x="153733" y="41121"/>
                  <a:pt x="145173" y="39546"/>
                  <a:pt x="136233" y="39343"/>
                </a:cubicBezTo>
                <a:cubicBezTo>
                  <a:pt x="127254" y="39166"/>
                  <a:pt x="117906" y="40359"/>
                  <a:pt x="108077" y="43267"/>
                </a:cubicBezTo>
                <a:lnTo>
                  <a:pt x="109423" y="46201"/>
                </a:lnTo>
                <a:cubicBezTo>
                  <a:pt x="117373" y="43737"/>
                  <a:pt x="125857" y="42645"/>
                  <a:pt x="134721" y="43102"/>
                </a:cubicBezTo>
                <a:moveTo>
                  <a:pt x="15544" y="23533"/>
                </a:moveTo>
                <a:lnTo>
                  <a:pt x="13322" y="25742"/>
                </a:lnTo>
                <a:cubicBezTo>
                  <a:pt x="7010" y="35344"/>
                  <a:pt x="2743" y="46087"/>
                  <a:pt x="1359" y="58406"/>
                </a:cubicBezTo>
                <a:cubicBezTo>
                  <a:pt x="0" y="70496"/>
                  <a:pt x="1371" y="84123"/>
                  <a:pt x="6235" y="99706"/>
                </a:cubicBezTo>
                <a:cubicBezTo>
                  <a:pt x="9639" y="97115"/>
                  <a:pt x="14173" y="95960"/>
                  <a:pt x="19291" y="95591"/>
                </a:cubicBezTo>
                <a:cubicBezTo>
                  <a:pt x="24777" y="95210"/>
                  <a:pt x="30962" y="95693"/>
                  <a:pt x="37185" y="96252"/>
                </a:cubicBezTo>
                <a:lnTo>
                  <a:pt x="29845" y="65480"/>
                </a:lnTo>
                <a:cubicBezTo>
                  <a:pt x="29553" y="65429"/>
                  <a:pt x="29222" y="65378"/>
                  <a:pt x="28892" y="65315"/>
                </a:cubicBezTo>
                <a:cubicBezTo>
                  <a:pt x="28283" y="65213"/>
                  <a:pt x="27775" y="65111"/>
                  <a:pt x="27356" y="65022"/>
                </a:cubicBezTo>
                <a:lnTo>
                  <a:pt x="27279" y="65010"/>
                </a:lnTo>
                <a:lnTo>
                  <a:pt x="27165" y="64959"/>
                </a:lnTo>
                <a:cubicBezTo>
                  <a:pt x="22237" y="62635"/>
                  <a:pt x="19139" y="59638"/>
                  <a:pt x="17284" y="56171"/>
                </a:cubicBezTo>
                <a:cubicBezTo>
                  <a:pt x="15430" y="52703"/>
                  <a:pt x="14833" y="48792"/>
                  <a:pt x="14909" y="44601"/>
                </a:cubicBezTo>
                <a:lnTo>
                  <a:pt x="14909" y="44575"/>
                </a:lnTo>
                <a:cubicBezTo>
                  <a:pt x="15087" y="40829"/>
                  <a:pt x="15633" y="37363"/>
                  <a:pt x="16167" y="33947"/>
                </a:cubicBezTo>
                <a:cubicBezTo>
                  <a:pt x="16624" y="31013"/>
                  <a:pt x="17068" y="28117"/>
                  <a:pt x="17272" y="25069"/>
                </a:cubicBezTo>
                <a:close/>
                <a:moveTo>
                  <a:pt x="44691" y="98309"/>
                </a:moveTo>
                <a:cubicBezTo>
                  <a:pt x="45885" y="98614"/>
                  <a:pt x="47104" y="98893"/>
                  <a:pt x="48349" y="99160"/>
                </a:cubicBezTo>
                <a:cubicBezTo>
                  <a:pt x="49733" y="99452"/>
                  <a:pt x="51117" y="99694"/>
                  <a:pt x="52552" y="99884"/>
                </a:cubicBezTo>
                <a:cubicBezTo>
                  <a:pt x="55867" y="98843"/>
                  <a:pt x="58915" y="98411"/>
                  <a:pt x="61722" y="98284"/>
                </a:cubicBezTo>
                <a:cubicBezTo>
                  <a:pt x="63932" y="98208"/>
                  <a:pt x="65989" y="98309"/>
                  <a:pt x="67919" y="98474"/>
                </a:cubicBezTo>
                <a:cubicBezTo>
                  <a:pt x="67907" y="98157"/>
                  <a:pt x="67894" y="97814"/>
                  <a:pt x="67881" y="97484"/>
                </a:cubicBezTo>
                <a:cubicBezTo>
                  <a:pt x="67653" y="96252"/>
                  <a:pt x="67335" y="94944"/>
                  <a:pt x="67018" y="93585"/>
                </a:cubicBezTo>
                <a:cubicBezTo>
                  <a:pt x="66027" y="89343"/>
                  <a:pt x="64948" y="84758"/>
                  <a:pt x="65367" y="80720"/>
                </a:cubicBezTo>
                <a:cubicBezTo>
                  <a:pt x="64617" y="79729"/>
                  <a:pt x="63868" y="78434"/>
                  <a:pt x="63106" y="77151"/>
                </a:cubicBezTo>
                <a:cubicBezTo>
                  <a:pt x="62344" y="75818"/>
                  <a:pt x="61557" y="74497"/>
                  <a:pt x="60782" y="73493"/>
                </a:cubicBezTo>
                <a:lnTo>
                  <a:pt x="60731" y="73443"/>
                </a:lnTo>
                <a:lnTo>
                  <a:pt x="60693" y="73354"/>
                </a:lnTo>
                <a:cubicBezTo>
                  <a:pt x="59791" y="71499"/>
                  <a:pt x="58902" y="70001"/>
                  <a:pt x="58001" y="68502"/>
                </a:cubicBezTo>
                <a:cubicBezTo>
                  <a:pt x="57467" y="67601"/>
                  <a:pt x="56934" y="66712"/>
                  <a:pt x="56400" y="65734"/>
                </a:cubicBezTo>
                <a:cubicBezTo>
                  <a:pt x="50469" y="66775"/>
                  <a:pt x="44069" y="67067"/>
                  <a:pt x="37134" y="66445"/>
                </a:cubicBezTo>
                <a:close/>
                <a:moveTo>
                  <a:pt x="161214" y="125767"/>
                </a:moveTo>
                <a:cubicBezTo>
                  <a:pt x="163398" y="124763"/>
                  <a:pt x="164693" y="123227"/>
                  <a:pt x="165874" y="121880"/>
                </a:cubicBezTo>
                <a:cubicBezTo>
                  <a:pt x="166357" y="121309"/>
                  <a:pt x="166827" y="120750"/>
                  <a:pt x="167348" y="120268"/>
                </a:cubicBezTo>
                <a:cubicBezTo>
                  <a:pt x="169545" y="110679"/>
                  <a:pt x="170599" y="101218"/>
                  <a:pt x="171069" y="91794"/>
                </a:cubicBezTo>
                <a:cubicBezTo>
                  <a:pt x="171488" y="83082"/>
                  <a:pt x="171412" y="74433"/>
                  <a:pt x="171259" y="65784"/>
                </a:cubicBezTo>
                <a:cubicBezTo>
                  <a:pt x="170472" y="66635"/>
                  <a:pt x="169570" y="67156"/>
                  <a:pt x="168567" y="67270"/>
                </a:cubicBezTo>
                <a:cubicBezTo>
                  <a:pt x="168491" y="70026"/>
                  <a:pt x="168453" y="72706"/>
                  <a:pt x="168389" y="75322"/>
                </a:cubicBezTo>
                <a:cubicBezTo>
                  <a:pt x="168059" y="92963"/>
                  <a:pt x="167779" y="107161"/>
                  <a:pt x="164744" y="117829"/>
                </a:cubicBezTo>
                <a:cubicBezTo>
                  <a:pt x="163919" y="120712"/>
                  <a:pt x="162712" y="123354"/>
                  <a:pt x="161214" y="125767"/>
                </a:cubicBezTo>
                <a:moveTo>
                  <a:pt x="89319" y="86346"/>
                </a:moveTo>
                <a:cubicBezTo>
                  <a:pt x="91465" y="82803"/>
                  <a:pt x="99136" y="83184"/>
                  <a:pt x="106781" y="83590"/>
                </a:cubicBezTo>
                <a:cubicBezTo>
                  <a:pt x="107835" y="83641"/>
                  <a:pt x="108902" y="83704"/>
                  <a:pt x="109893" y="83730"/>
                </a:cubicBezTo>
                <a:cubicBezTo>
                  <a:pt x="111391" y="83590"/>
                  <a:pt x="112738" y="83234"/>
                  <a:pt x="113855" y="82612"/>
                </a:cubicBezTo>
                <a:cubicBezTo>
                  <a:pt x="114935" y="82002"/>
                  <a:pt x="115786" y="81113"/>
                  <a:pt x="116382" y="79869"/>
                </a:cubicBezTo>
                <a:cubicBezTo>
                  <a:pt x="116941" y="77494"/>
                  <a:pt x="117119" y="75386"/>
                  <a:pt x="117043" y="73417"/>
                </a:cubicBezTo>
                <a:cubicBezTo>
                  <a:pt x="116992" y="71449"/>
                  <a:pt x="116700" y="69607"/>
                  <a:pt x="116344" y="67817"/>
                </a:cubicBezTo>
                <a:cubicBezTo>
                  <a:pt x="113525" y="58533"/>
                  <a:pt x="109232" y="49198"/>
                  <a:pt x="104940" y="39877"/>
                </a:cubicBezTo>
                <a:cubicBezTo>
                  <a:pt x="103352" y="36449"/>
                  <a:pt x="101777" y="33019"/>
                  <a:pt x="100279" y="29616"/>
                </a:cubicBezTo>
                <a:cubicBezTo>
                  <a:pt x="96952" y="23583"/>
                  <a:pt x="94437" y="17792"/>
                  <a:pt x="92862" y="12331"/>
                </a:cubicBezTo>
                <a:cubicBezTo>
                  <a:pt x="91440" y="7315"/>
                  <a:pt x="90741" y="4457"/>
                  <a:pt x="91097" y="0"/>
                </a:cubicBezTo>
                <a:lnTo>
                  <a:pt x="89560" y="660"/>
                </a:lnTo>
                <a:cubicBezTo>
                  <a:pt x="89420" y="1206"/>
                  <a:pt x="89382" y="1892"/>
                  <a:pt x="89459" y="2730"/>
                </a:cubicBezTo>
                <a:cubicBezTo>
                  <a:pt x="89560" y="3657"/>
                  <a:pt x="89814" y="4762"/>
                  <a:pt x="90220" y="5994"/>
                </a:cubicBezTo>
                <a:cubicBezTo>
                  <a:pt x="94602" y="18376"/>
                  <a:pt x="96761" y="28765"/>
                  <a:pt x="96189" y="36715"/>
                </a:cubicBezTo>
                <a:cubicBezTo>
                  <a:pt x="95580" y="44868"/>
                  <a:pt x="92138" y="50494"/>
                  <a:pt x="85356" y="53123"/>
                </a:cubicBezTo>
                <a:cubicBezTo>
                  <a:pt x="85318" y="53135"/>
                  <a:pt x="85306" y="53161"/>
                  <a:pt x="85268" y="53173"/>
                </a:cubicBezTo>
                <a:cubicBezTo>
                  <a:pt x="85420" y="55091"/>
                  <a:pt x="85522" y="56945"/>
                  <a:pt x="85610" y="58698"/>
                </a:cubicBezTo>
                <a:cubicBezTo>
                  <a:pt x="85725" y="60666"/>
                  <a:pt x="85826" y="62521"/>
                  <a:pt x="85979" y="64324"/>
                </a:cubicBezTo>
                <a:cubicBezTo>
                  <a:pt x="86817" y="67372"/>
                  <a:pt x="87045" y="70788"/>
                  <a:pt x="87261" y="74128"/>
                </a:cubicBezTo>
                <a:cubicBezTo>
                  <a:pt x="87401" y="76389"/>
                  <a:pt x="87541" y="78637"/>
                  <a:pt x="87858" y="80593"/>
                </a:cubicBezTo>
                <a:cubicBezTo>
                  <a:pt x="88341" y="82117"/>
                  <a:pt x="88697" y="83692"/>
                  <a:pt x="88951" y="85304"/>
                </a:cubicBezTo>
                <a:lnTo>
                  <a:pt x="89027" y="85292"/>
                </a:lnTo>
                <a:cubicBezTo>
                  <a:pt x="89128" y="85647"/>
                  <a:pt x="89217" y="86003"/>
                  <a:pt x="89319" y="86333"/>
                </a:cubicBezTo>
                <a:close/>
                <a:moveTo>
                  <a:pt x="171767" y="62838"/>
                </a:moveTo>
                <a:cubicBezTo>
                  <a:pt x="171780" y="62825"/>
                  <a:pt x="171780" y="62800"/>
                  <a:pt x="171780" y="62787"/>
                </a:cubicBezTo>
                <a:cubicBezTo>
                  <a:pt x="172758" y="60666"/>
                  <a:pt x="173355" y="57733"/>
                  <a:pt x="173355" y="54431"/>
                </a:cubicBezTo>
                <a:cubicBezTo>
                  <a:pt x="173355" y="54037"/>
                  <a:pt x="173342" y="53631"/>
                  <a:pt x="173317" y="53212"/>
                </a:cubicBezTo>
                <a:cubicBezTo>
                  <a:pt x="173164" y="49567"/>
                  <a:pt x="172326" y="46290"/>
                  <a:pt x="171107" y="43915"/>
                </a:cubicBezTo>
                <a:cubicBezTo>
                  <a:pt x="169964" y="41654"/>
                  <a:pt x="168491" y="40270"/>
                  <a:pt x="167005" y="40270"/>
                </a:cubicBezTo>
                <a:lnTo>
                  <a:pt x="166890" y="40270"/>
                </a:lnTo>
                <a:cubicBezTo>
                  <a:pt x="165544" y="40334"/>
                  <a:pt x="164312" y="41566"/>
                  <a:pt x="163398" y="43560"/>
                </a:cubicBezTo>
                <a:cubicBezTo>
                  <a:pt x="163398" y="43572"/>
                  <a:pt x="163385" y="43585"/>
                  <a:pt x="163385" y="43585"/>
                </a:cubicBezTo>
                <a:lnTo>
                  <a:pt x="163347" y="43674"/>
                </a:lnTo>
                <a:cubicBezTo>
                  <a:pt x="163334" y="43686"/>
                  <a:pt x="163334" y="43725"/>
                  <a:pt x="163309" y="43737"/>
                </a:cubicBezTo>
                <a:cubicBezTo>
                  <a:pt x="163309" y="43750"/>
                  <a:pt x="163309" y="43750"/>
                  <a:pt x="163296" y="43750"/>
                </a:cubicBezTo>
                <a:lnTo>
                  <a:pt x="163296" y="43788"/>
                </a:lnTo>
                <a:cubicBezTo>
                  <a:pt x="163284" y="43814"/>
                  <a:pt x="163284" y="43839"/>
                  <a:pt x="163271" y="43852"/>
                </a:cubicBezTo>
                <a:cubicBezTo>
                  <a:pt x="163245" y="43890"/>
                  <a:pt x="163245" y="43915"/>
                  <a:pt x="163233" y="43941"/>
                </a:cubicBezTo>
                <a:lnTo>
                  <a:pt x="163207" y="43966"/>
                </a:lnTo>
                <a:lnTo>
                  <a:pt x="163207" y="43979"/>
                </a:lnTo>
                <a:cubicBezTo>
                  <a:pt x="163207" y="44004"/>
                  <a:pt x="163195" y="44004"/>
                  <a:pt x="163195" y="44017"/>
                </a:cubicBezTo>
                <a:cubicBezTo>
                  <a:pt x="163195" y="44017"/>
                  <a:pt x="163169" y="44042"/>
                  <a:pt x="163169" y="44055"/>
                </a:cubicBezTo>
                <a:lnTo>
                  <a:pt x="163169" y="44080"/>
                </a:lnTo>
                <a:cubicBezTo>
                  <a:pt x="163119" y="44182"/>
                  <a:pt x="163093" y="44271"/>
                  <a:pt x="163055" y="44372"/>
                </a:cubicBezTo>
                <a:cubicBezTo>
                  <a:pt x="163055" y="44372"/>
                  <a:pt x="163042" y="44372"/>
                  <a:pt x="163042" y="44398"/>
                </a:cubicBezTo>
                <a:lnTo>
                  <a:pt x="163042" y="44410"/>
                </a:lnTo>
                <a:cubicBezTo>
                  <a:pt x="163030" y="44436"/>
                  <a:pt x="163030" y="44448"/>
                  <a:pt x="163030" y="44461"/>
                </a:cubicBezTo>
                <a:cubicBezTo>
                  <a:pt x="163004" y="44461"/>
                  <a:pt x="163004" y="44487"/>
                  <a:pt x="163004" y="44499"/>
                </a:cubicBezTo>
                <a:lnTo>
                  <a:pt x="163004" y="44525"/>
                </a:lnTo>
                <a:cubicBezTo>
                  <a:pt x="162788" y="45096"/>
                  <a:pt x="162598" y="45744"/>
                  <a:pt x="162445" y="46417"/>
                </a:cubicBezTo>
                <a:cubicBezTo>
                  <a:pt x="162204" y="47433"/>
                  <a:pt x="162026" y="48525"/>
                  <a:pt x="161925" y="49706"/>
                </a:cubicBezTo>
                <a:lnTo>
                  <a:pt x="161899" y="50202"/>
                </a:lnTo>
                <a:cubicBezTo>
                  <a:pt x="161861" y="50760"/>
                  <a:pt x="161848" y="51345"/>
                  <a:pt x="161848" y="51916"/>
                </a:cubicBezTo>
                <a:cubicBezTo>
                  <a:pt x="161848" y="52310"/>
                  <a:pt x="161848" y="52716"/>
                  <a:pt x="161861" y="53135"/>
                </a:cubicBezTo>
                <a:cubicBezTo>
                  <a:pt x="162026" y="56767"/>
                  <a:pt x="162865" y="60082"/>
                  <a:pt x="164058" y="62432"/>
                </a:cubicBezTo>
                <a:cubicBezTo>
                  <a:pt x="165036" y="64324"/>
                  <a:pt x="166205" y="65594"/>
                  <a:pt x="167436" y="65962"/>
                </a:cubicBezTo>
                <a:lnTo>
                  <a:pt x="168580" y="66038"/>
                </a:lnTo>
                <a:cubicBezTo>
                  <a:pt x="169418" y="65911"/>
                  <a:pt x="170205" y="65302"/>
                  <a:pt x="170891" y="64375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Freeform 808"/>
          <p:cNvSpPr/>
          <p:nvPr/>
        </p:nvSpPr>
        <p:spPr>
          <a:xfrm rot="0" flipH="0" flipV="0">
            <a:off x="2912548" y="2810396"/>
            <a:ext cx="175945" cy="125767"/>
          </a:xfrm>
          <a:custGeom>
            <a:pathLst>
              <a:path w="175945" h="125767">
                <a:moveTo>
                  <a:pt x="175945" y="39242"/>
                </a:moveTo>
                <a:cubicBezTo>
                  <a:pt x="175704" y="38315"/>
                  <a:pt x="175476" y="37376"/>
                  <a:pt x="175272" y="36449"/>
                </a:cubicBezTo>
                <a:cubicBezTo>
                  <a:pt x="174828" y="36931"/>
                  <a:pt x="174396" y="37426"/>
                  <a:pt x="174015" y="37947"/>
                </a:cubicBezTo>
                <a:cubicBezTo>
                  <a:pt x="173037" y="39192"/>
                  <a:pt x="172250" y="40575"/>
                  <a:pt x="171653" y="42188"/>
                </a:cubicBezTo>
                <a:lnTo>
                  <a:pt x="171450" y="42112"/>
                </a:lnTo>
                <a:cubicBezTo>
                  <a:pt x="171704" y="42493"/>
                  <a:pt x="171958" y="42924"/>
                  <a:pt x="172174" y="43356"/>
                </a:cubicBezTo>
                <a:cubicBezTo>
                  <a:pt x="172732" y="44436"/>
                  <a:pt x="173190" y="45655"/>
                  <a:pt x="173571" y="47027"/>
                </a:cubicBezTo>
                <a:cubicBezTo>
                  <a:pt x="174053" y="45261"/>
                  <a:pt x="174536" y="43534"/>
                  <a:pt x="175056" y="41883"/>
                </a:cubicBezTo>
                <a:cubicBezTo>
                  <a:pt x="175336" y="40994"/>
                  <a:pt x="175641" y="40118"/>
                  <a:pt x="175945" y="39242"/>
                </a:cubicBezTo>
                <a:close/>
                <a:moveTo>
                  <a:pt x="134721" y="43102"/>
                </a:moveTo>
                <a:cubicBezTo>
                  <a:pt x="143091" y="43534"/>
                  <a:pt x="151828" y="45376"/>
                  <a:pt x="160820" y="48805"/>
                </a:cubicBezTo>
                <a:lnTo>
                  <a:pt x="162001" y="43788"/>
                </a:lnTo>
                <a:cubicBezTo>
                  <a:pt x="153733" y="41121"/>
                  <a:pt x="145173" y="39546"/>
                  <a:pt x="136233" y="39343"/>
                </a:cubicBezTo>
                <a:cubicBezTo>
                  <a:pt x="127254" y="39166"/>
                  <a:pt x="117906" y="40359"/>
                  <a:pt x="108077" y="43267"/>
                </a:cubicBezTo>
                <a:lnTo>
                  <a:pt x="109423" y="46201"/>
                </a:lnTo>
                <a:cubicBezTo>
                  <a:pt x="117373" y="43737"/>
                  <a:pt x="125857" y="42645"/>
                  <a:pt x="134721" y="43102"/>
                </a:cubicBezTo>
                <a:close/>
                <a:moveTo>
                  <a:pt x="15544" y="23533"/>
                </a:moveTo>
                <a:lnTo>
                  <a:pt x="13322" y="25742"/>
                </a:lnTo>
                <a:cubicBezTo>
                  <a:pt x="7010" y="35344"/>
                  <a:pt x="2743" y="46087"/>
                  <a:pt x="1359" y="58406"/>
                </a:cubicBezTo>
                <a:cubicBezTo>
                  <a:pt x="0" y="70496"/>
                  <a:pt x="1371" y="84123"/>
                  <a:pt x="6235" y="99706"/>
                </a:cubicBezTo>
                <a:cubicBezTo>
                  <a:pt x="9639" y="97115"/>
                  <a:pt x="14173" y="95960"/>
                  <a:pt x="19291" y="95591"/>
                </a:cubicBezTo>
                <a:cubicBezTo>
                  <a:pt x="24777" y="95210"/>
                  <a:pt x="30962" y="95693"/>
                  <a:pt x="37185" y="96252"/>
                </a:cubicBezTo>
                <a:lnTo>
                  <a:pt x="29845" y="65480"/>
                </a:lnTo>
                <a:cubicBezTo>
                  <a:pt x="29553" y="65429"/>
                  <a:pt x="29222" y="65378"/>
                  <a:pt x="28892" y="65315"/>
                </a:cubicBezTo>
                <a:cubicBezTo>
                  <a:pt x="28283" y="65213"/>
                  <a:pt x="27775" y="65111"/>
                  <a:pt x="27356" y="65022"/>
                </a:cubicBezTo>
                <a:lnTo>
                  <a:pt x="27279" y="65010"/>
                </a:lnTo>
                <a:lnTo>
                  <a:pt x="27165" y="64959"/>
                </a:lnTo>
                <a:cubicBezTo>
                  <a:pt x="22237" y="62635"/>
                  <a:pt x="19139" y="59638"/>
                  <a:pt x="17284" y="56171"/>
                </a:cubicBezTo>
                <a:cubicBezTo>
                  <a:pt x="15430" y="52703"/>
                  <a:pt x="14833" y="48792"/>
                  <a:pt x="14909" y="44601"/>
                </a:cubicBezTo>
                <a:lnTo>
                  <a:pt x="14909" y="44575"/>
                </a:lnTo>
                <a:cubicBezTo>
                  <a:pt x="15087" y="40829"/>
                  <a:pt x="15633" y="37363"/>
                  <a:pt x="16167" y="33947"/>
                </a:cubicBezTo>
                <a:cubicBezTo>
                  <a:pt x="16624" y="31013"/>
                  <a:pt x="17068" y="28117"/>
                  <a:pt x="17272" y="25069"/>
                </a:cubicBezTo>
                <a:lnTo>
                  <a:pt x="15544" y="23533"/>
                </a:lnTo>
                <a:close/>
                <a:moveTo>
                  <a:pt x="44691" y="98309"/>
                </a:moveTo>
                <a:cubicBezTo>
                  <a:pt x="45885" y="98614"/>
                  <a:pt x="47104" y="98893"/>
                  <a:pt x="48349" y="99160"/>
                </a:cubicBezTo>
                <a:cubicBezTo>
                  <a:pt x="49733" y="99452"/>
                  <a:pt x="51117" y="99694"/>
                  <a:pt x="52552" y="99884"/>
                </a:cubicBezTo>
                <a:cubicBezTo>
                  <a:pt x="55867" y="98843"/>
                  <a:pt x="58915" y="98411"/>
                  <a:pt x="61722" y="98284"/>
                </a:cubicBezTo>
                <a:cubicBezTo>
                  <a:pt x="63932" y="98208"/>
                  <a:pt x="65989" y="98309"/>
                  <a:pt x="67919" y="98474"/>
                </a:cubicBezTo>
                <a:cubicBezTo>
                  <a:pt x="67907" y="98157"/>
                  <a:pt x="67894" y="97814"/>
                  <a:pt x="67881" y="97484"/>
                </a:cubicBezTo>
                <a:cubicBezTo>
                  <a:pt x="67653" y="96252"/>
                  <a:pt x="67335" y="94944"/>
                  <a:pt x="67018" y="93585"/>
                </a:cubicBezTo>
                <a:cubicBezTo>
                  <a:pt x="66027" y="89343"/>
                  <a:pt x="64948" y="84758"/>
                  <a:pt x="65367" y="80720"/>
                </a:cubicBezTo>
                <a:cubicBezTo>
                  <a:pt x="64617" y="79729"/>
                  <a:pt x="63868" y="78434"/>
                  <a:pt x="63106" y="77151"/>
                </a:cubicBezTo>
                <a:cubicBezTo>
                  <a:pt x="62344" y="75818"/>
                  <a:pt x="61557" y="74497"/>
                  <a:pt x="60782" y="73493"/>
                </a:cubicBezTo>
                <a:lnTo>
                  <a:pt x="60731" y="73443"/>
                </a:lnTo>
                <a:lnTo>
                  <a:pt x="60693" y="73354"/>
                </a:lnTo>
                <a:cubicBezTo>
                  <a:pt x="59791" y="71499"/>
                  <a:pt x="58902" y="70001"/>
                  <a:pt x="58001" y="68502"/>
                </a:cubicBezTo>
                <a:cubicBezTo>
                  <a:pt x="57467" y="67601"/>
                  <a:pt x="56934" y="66712"/>
                  <a:pt x="56400" y="65734"/>
                </a:cubicBezTo>
                <a:cubicBezTo>
                  <a:pt x="50469" y="66775"/>
                  <a:pt x="44069" y="67067"/>
                  <a:pt x="37134" y="66445"/>
                </a:cubicBezTo>
                <a:lnTo>
                  <a:pt x="44691" y="98309"/>
                </a:lnTo>
                <a:close/>
                <a:moveTo>
                  <a:pt x="161214" y="125767"/>
                </a:moveTo>
                <a:cubicBezTo>
                  <a:pt x="163398" y="124763"/>
                  <a:pt x="164693" y="123227"/>
                  <a:pt x="165874" y="121880"/>
                </a:cubicBezTo>
                <a:cubicBezTo>
                  <a:pt x="166357" y="121309"/>
                  <a:pt x="166827" y="120750"/>
                  <a:pt x="167348" y="120268"/>
                </a:cubicBezTo>
                <a:cubicBezTo>
                  <a:pt x="169545" y="110679"/>
                  <a:pt x="170599" y="101218"/>
                  <a:pt x="171069" y="91794"/>
                </a:cubicBezTo>
                <a:cubicBezTo>
                  <a:pt x="171488" y="83082"/>
                  <a:pt x="171412" y="74433"/>
                  <a:pt x="171259" y="65784"/>
                </a:cubicBezTo>
                <a:cubicBezTo>
                  <a:pt x="170472" y="66635"/>
                  <a:pt x="169570" y="67156"/>
                  <a:pt x="168567" y="67270"/>
                </a:cubicBezTo>
                <a:cubicBezTo>
                  <a:pt x="168491" y="70026"/>
                  <a:pt x="168453" y="72706"/>
                  <a:pt x="168389" y="75322"/>
                </a:cubicBezTo>
                <a:cubicBezTo>
                  <a:pt x="168059" y="92963"/>
                  <a:pt x="167779" y="107161"/>
                  <a:pt x="164744" y="117829"/>
                </a:cubicBezTo>
                <a:cubicBezTo>
                  <a:pt x="163919" y="120712"/>
                  <a:pt x="162712" y="123354"/>
                  <a:pt x="161214" y="125767"/>
                </a:cubicBezTo>
                <a:close/>
                <a:moveTo>
                  <a:pt x="89319" y="86346"/>
                </a:moveTo>
                <a:cubicBezTo>
                  <a:pt x="91465" y="82803"/>
                  <a:pt x="99136" y="83184"/>
                  <a:pt x="106781" y="83590"/>
                </a:cubicBezTo>
                <a:cubicBezTo>
                  <a:pt x="107835" y="83641"/>
                  <a:pt x="108902" y="83704"/>
                  <a:pt x="109893" y="83730"/>
                </a:cubicBezTo>
                <a:cubicBezTo>
                  <a:pt x="111391" y="83590"/>
                  <a:pt x="112738" y="83234"/>
                  <a:pt x="113855" y="82612"/>
                </a:cubicBezTo>
                <a:cubicBezTo>
                  <a:pt x="114935" y="82002"/>
                  <a:pt x="115786" y="81113"/>
                  <a:pt x="116382" y="79869"/>
                </a:cubicBezTo>
                <a:cubicBezTo>
                  <a:pt x="116941" y="77494"/>
                  <a:pt x="117119" y="75386"/>
                  <a:pt x="117043" y="73417"/>
                </a:cubicBezTo>
                <a:cubicBezTo>
                  <a:pt x="116992" y="71449"/>
                  <a:pt x="116700" y="69607"/>
                  <a:pt x="116344" y="67817"/>
                </a:cubicBezTo>
                <a:cubicBezTo>
                  <a:pt x="113525" y="58533"/>
                  <a:pt x="109232" y="49198"/>
                  <a:pt x="104940" y="39877"/>
                </a:cubicBezTo>
                <a:cubicBezTo>
                  <a:pt x="103352" y="36449"/>
                  <a:pt x="101777" y="33019"/>
                  <a:pt x="100279" y="29616"/>
                </a:cubicBezTo>
                <a:cubicBezTo>
                  <a:pt x="96952" y="23583"/>
                  <a:pt x="94437" y="17792"/>
                  <a:pt x="92862" y="12331"/>
                </a:cubicBezTo>
                <a:cubicBezTo>
                  <a:pt x="91440" y="7315"/>
                  <a:pt x="90741" y="4457"/>
                  <a:pt x="91097" y="0"/>
                </a:cubicBezTo>
                <a:lnTo>
                  <a:pt x="89560" y="660"/>
                </a:lnTo>
                <a:cubicBezTo>
                  <a:pt x="89420" y="1206"/>
                  <a:pt x="89382" y="1892"/>
                  <a:pt x="89459" y="2730"/>
                </a:cubicBezTo>
                <a:cubicBezTo>
                  <a:pt x="89560" y="3657"/>
                  <a:pt x="89814" y="4762"/>
                  <a:pt x="90220" y="5994"/>
                </a:cubicBezTo>
                <a:cubicBezTo>
                  <a:pt x="94602" y="18376"/>
                  <a:pt x="96761" y="28765"/>
                  <a:pt x="96189" y="36715"/>
                </a:cubicBezTo>
                <a:cubicBezTo>
                  <a:pt x="95580" y="44868"/>
                  <a:pt x="92138" y="50494"/>
                  <a:pt x="85356" y="53123"/>
                </a:cubicBezTo>
                <a:cubicBezTo>
                  <a:pt x="85318" y="53135"/>
                  <a:pt x="85306" y="53161"/>
                  <a:pt x="85268" y="53173"/>
                </a:cubicBezTo>
                <a:cubicBezTo>
                  <a:pt x="85420" y="55091"/>
                  <a:pt x="85522" y="56945"/>
                  <a:pt x="85610" y="58698"/>
                </a:cubicBezTo>
                <a:cubicBezTo>
                  <a:pt x="85725" y="60666"/>
                  <a:pt x="85826" y="62521"/>
                  <a:pt x="85979" y="64324"/>
                </a:cubicBezTo>
                <a:cubicBezTo>
                  <a:pt x="86817" y="67372"/>
                  <a:pt x="87045" y="70788"/>
                  <a:pt x="87261" y="74128"/>
                </a:cubicBezTo>
                <a:cubicBezTo>
                  <a:pt x="87401" y="76389"/>
                  <a:pt x="87541" y="78637"/>
                  <a:pt x="87858" y="80593"/>
                </a:cubicBezTo>
                <a:cubicBezTo>
                  <a:pt x="88341" y="82117"/>
                  <a:pt x="88697" y="83692"/>
                  <a:pt x="88951" y="85304"/>
                </a:cubicBezTo>
                <a:lnTo>
                  <a:pt x="89027" y="85292"/>
                </a:lnTo>
                <a:cubicBezTo>
                  <a:pt x="89128" y="85647"/>
                  <a:pt x="89217" y="86003"/>
                  <a:pt x="89319" y="86333"/>
                </a:cubicBezTo>
                <a:lnTo>
                  <a:pt x="89319" y="86346"/>
                </a:lnTo>
                <a:close/>
                <a:moveTo>
                  <a:pt x="171767" y="62838"/>
                </a:moveTo>
                <a:cubicBezTo>
                  <a:pt x="171780" y="62825"/>
                  <a:pt x="171780" y="62800"/>
                  <a:pt x="171780" y="62787"/>
                </a:cubicBezTo>
                <a:cubicBezTo>
                  <a:pt x="172758" y="60666"/>
                  <a:pt x="173355" y="57733"/>
                  <a:pt x="173355" y="54431"/>
                </a:cubicBezTo>
                <a:cubicBezTo>
                  <a:pt x="173355" y="54037"/>
                  <a:pt x="173342" y="53631"/>
                  <a:pt x="173317" y="53212"/>
                </a:cubicBezTo>
                <a:cubicBezTo>
                  <a:pt x="173164" y="49567"/>
                  <a:pt x="172326" y="46290"/>
                  <a:pt x="171107" y="43915"/>
                </a:cubicBezTo>
                <a:cubicBezTo>
                  <a:pt x="169964" y="41654"/>
                  <a:pt x="168491" y="40270"/>
                  <a:pt x="167005" y="40270"/>
                </a:cubicBezTo>
                <a:lnTo>
                  <a:pt x="166890" y="40270"/>
                </a:lnTo>
                <a:cubicBezTo>
                  <a:pt x="165544" y="40334"/>
                  <a:pt x="164312" y="41566"/>
                  <a:pt x="163398" y="43560"/>
                </a:cubicBezTo>
                <a:cubicBezTo>
                  <a:pt x="163398" y="43572"/>
                  <a:pt x="163385" y="43585"/>
                  <a:pt x="163385" y="43585"/>
                </a:cubicBezTo>
                <a:lnTo>
                  <a:pt x="163347" y="43674"/>
                </a:lnTo>
                <a:cubicBezTo>
                  <a:pt x="163334" y="43686"/>
                  <a:pt x="163334" y="43725"/>
                  <a:pt x="163309" y="43737"/>
                </a:cubicBezTo>
                <a:cubicBezTo>
                  <a:pt x="163309" y="43750"/>
                  <a:pt x="163309" y="43750"/>
                  <a:pt x="163296" y="43750"/>
                </a:cubicBezTo>
                <a:lnTo>
                  <a:pt x="163296" y="43788"/>
                </a:lnTo>
                <a:cubicBezTo>
                  <a:pt x="163284" y="43814"/>
                  <a:pt x="163284" y="43839"/>
                  <a:pt x="163271" y="43852"/>
                </a:cubicBezTo>
                <a:cubicBezTo>
                  <a:pt x="163245" y="43890"/>
                  <a:pt x="163245" y="43915"/>
                  <a:pt x="163233" y="43941"/>
                </a:cubicBezTo>
                <a:lnTo>
                  <a:pt x="163207" y="43966"/>
                </a:lnTo>
                <a:lnTo>
                  <a:pt x="163207" y="43979"/>
                </a:lnTo>
                <a:cubicBezTo>
                  <a:pt x="163207" y="44004"/>
                  <a:pt x="163195" y="44004"/>
                  <a:pt x="163195" y="44017"/>
                </a:cubicBezTo>
                <a:cubicBezTo>
                  <a:pt x="163195" y="44017"/>
                  <a:pt x="163169" y="44042"/>
                  <a:pt x="163169" y="44055"/>
                </a:cubicBezTo>
                <a:lnTo>
                  <a:pt x="163169" y="44080"/>
                </a:lnTo>
                <a:cubicBezTo>
                  <a:pt x="163119" y="44182"/>
                  <a:pt x="163093" y="44271"/>
                  <a:pt x="163055" y="44372"/>
                </a:cubicBezTo>
                <a:cubicBezTo>
                  <a:pt x="163055" y="44372"/>
                  <a:pt x="163042" y="44372"/>
                  <a:pt x="163042" y="44398"/>
                </a:cubicBezTo>
                <a:lnTo>
                  <a:pt x="163042" y="44410"/>
                </a:lnTo>
                <a:cubicBezTo>
                  <a:pt x="163030" y="44436"/>
                  <a:pt x="163030" y="44448"/>
                  <a:pt x="163030" y="44461"/>
                </a:cubicBezTo>
                <a:cubicBezTo>
                  <a:pt x="163004" y="44461"/>
                  <a:pt x="163004" y="44487"/>
                  <a:pt x="163004" y="44499"/>
                </a:cubicBezTo>
                <a:lnTo>
                  <a:pt x="163004" y="44525"/>
                </a:lnTo>
                <a:cubicBezTo>
                  <a:pt x="162788" y="45096"/>
                  <a:pt x="162598" y="45744"/>
                  <a:pt x="162445" y="46417"/>
                </a:cubicBezTo>
                <a:cubicBezTo>
                  <a:pt x="162204" y="47433"/>
                  <a:pt x="162026" y="48525"/>
                  <a:pt x="161925" y="49706"/>
                </a:cubicBezTo>
                <a:lnTo>
                  <a:pt x="161899" y="50202"/>
                </a:lnTo>
                <a:cubicBezTo>
                  <a:pt x="161861" y="50760"/>
                  <a:pt x="161848" y="51345"/>
                  <a:pt x="161848" y="51916"/>
                </a:cubicBezTo>
                <a:cubicBezTo>
                  <a:pt x="161848" y="52310"/>
                  <a:pt x="161848" y="52716"/>
                  <a:pt x="161861" y="53135"/>
                </a:cubicBezTo>
                <a:cubicBezTo>
                  <a:pt x="162026" y="56767"/>
                  <a:pt x="162865" y="60082"/>
                  <a:pt x="164058" y="62432"/>
                </a:cubicBezTo>
                <a:cubicBezTo>
                  <a:pt x="165036" y="64324"/>
                  <a:pt x="166205" y="65594"/>
                  <a:pt x="167436" y="65962"/>
                </a:cubicBezTo>
                <a:lnTo>
                  <a:pt x="168580" y="66038"/>
                </a:lnTo>
                <a:cubicBezTo>
                  <a:pt x="169418" y="65911"/>
                  <a:pt x="170205" y="65302"/>
                  <a:pt x="170891" y="64375"/>
                </a:cubicBezTo>
                <a:lnTo>
                  <a:pt x="171767" y="62838"/>
                </a:ln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Freeform 809"/>
          <p:cNvSpPr/>
          <p:nvPr/>
        </p:nvSpPr>
        <p:spPr>
          <a:xfrm rot="0" flipH="0" flipV="0">
            <a:off x="2996305" y="2693115"/>
            <a:ext cx="124992" cy="118135"/>
          </a:xfrm>
          <a:custGeom>
            <a:pathLst>
              <a:path w="124992" h="118135">
                <a:moveTo>
                  <a:pt x="1650" y="58458"/>
                </a:moveTo>
                <a:cubicBezTo>
                  <a:pt x="3161" y="59080"/>
                  <a:pt x="4672" y="59702"/>
                  <a:pt x="6171" y="60324"/>
                </a:cubicBezTo>
                <a:cubicBezTo>
                  <a:pt x="0" y="62953"/>
                  <a:pt x="495" y="66636"/>
                  <a:pt x="622" y="69748"/>
                </a:cubicBezTo>
                <a:cubicBezTo>
                  <a:pt x="3161" y="67894"/>
                  <a:pt x="2665" y="64592"/>
                  <a:pt x="8253" y="63626"/>
                </a:cubicBezTo>
                <a:cubicBezTo>
                  <a:pt x="7161" y="69557"/>
                  <a:pt x="0" y="77444"/>
                  <a:pt x="4951" y="81394"/>
                </a:cubicBezTo>
                <a:cubicBezTo>
                  <a:pt x="6120" y="79324"/>
                  <a:pt x="6755" y="77088"/>
                  <a:pt x="8444" y="75196"/>
                </a:cubicBezTo>
                <a:cubicBezTo>
                  <a:pt x="10095" y="76987"/>
                  <a:pt x="9117" y="81902"/>
                  <a:pt x="10781" y="83692"/>
                </a:cubicBezTo>
                <a:cubicBezTo>
                  <a:pt x="13181" y="80149"/>
                  <a:pt x="18744" y="73418"/>
                  <a:pt x="25437" y="69392"/>
                </a:cubicBezTo>
                <a:cubicBezTo>
                  <a:pt x="29323" y="69392"/>
                  <a:pt x="33133" y="70180"/>
                  <a:pt x="33895" y="68122"/>
                </a:cubicBezTo>
                <a:cubicBezTo>
                  <a:pt x="34949" y="65277"/>
                  <a:pt x="37336" y="61633"/>
                  <a:pt x="41223" y="59334"/>
                </a:cubicBezTo>
                <a:cubicBezTo>
                  <a:pt x="44626" y="57328"/>
                  <a:pt x="47382" y="55537"/>
                  <a:pt x="49605" y="53836"/>
                </a:cubicBezTo>
                <a:cubicBezTo>
                  <a:pt x="50671" y="47651"/>
                  <a:pt x="52094" y="41301"/>
                  <a:pt x="55129" y="34227"/>
                </a:cubicBezTo>
                <a:cubicBezTo>
                  <a:pt x="56463" y="33490"/>
                  <a:pt x="56069" y="42177"/>
                  <a:pt x="55358" y="47219"/>
                </a:cubicBezTo>
                <a:cubicBezTo>
                  <a:pt x="54939" y="43790"/>
                  <a:pt x="54697" y="37465"/>
                  <a:pt x="54126" y="40793"/>
                </a:cubicBezTo>
                <a:cubicBezTo>
                  <a:pt x="52297" y="44603"/>
                  <a:pt x="51129" y="49048"/>
                  <a:pt x="49998" y="53544"/>
                </a:cubicBezTo>
                <a:cubicBezTo>
                  <a:pt x="61581" y="44692"/>
                  <a:pt x="59396" y="39269"/>
                  <a:pt x="67207" y="28563"/>
                </a:cubicBezTo>
                <a:cubicBezTo>
                  <a:pt x="71487" y="22733"/>
                  <a:pt x="78218" y="20016"/>
                  <a:pt x="86041" y="16930"/>
                </a:cubicBezTo>
                <a:cubicBezTo>
                  <a:pt x="87908" y="16206"/>
                  <a:pt x="92404" y="14847"/>
                  <a:pt x="98500" y="14186"/>
                </a:cubicBezTo>
                <a:cubicBezTo>
                  <a:pt x="107999" y="13145"/>
                  <a:pt x="120395" y="12764"/>
                  <a:pt x="124992" y="11291"/>
                </a:cubicBezTo>
                <a:cubicBezTo>
                  <a:pt x="123100" y="10072"/>
                  <a:pt x="121474" y="8078"/>
                  <a:pt x="119252" y="7925"/>
                </a:cubicBezTo>
                <a:cubicBezTo>
                  <a:pt x="114426" y="7570"/>
                  <a:pt x="110743" y="6960"/>
                  <a:pt x="106882" y="6007"/>
                </a:cubicBezTo>
                <a:cubicBezTo>
                  <a:pt x="102551" y="4928"/>
                  <a:pt x="98868" y="5741"/>
                  <a:pt x="95731" y="5296"/>
                </a:cubicBezTo>
                <a:cubicBezTo>
                  <a:pt x="89102" y="0"/>
                  <a:pt x="78802" y="1474"/>
                  <a:pt x="66826" y="6007"/>
                </a:cubicBezTo>
                <a:cubicBezTo>
                  <a:pt x="70052" y="8852"/>
                  <a:pt x="73125" y="11761"/>
                  <a:pt x="75005" y="15063"/>
                </a:cubicBezTo>
                <a:cubicBezTo>
                  <a:pt x="64603" y="10160"/>
                  <a:pt x="61606" y="9678"/>
                  <a:pt x="56044" y="10516"/>
                </a:cubicBezTo>
                <a:cubicBezTo>
                  <a:pt x="49427" y="11519"/>
                  <a:pt x="44957" y="15304"/>
                  <a:pt x="41782" y="18466"/>
                </a:cubicBezTo>
                <a:cubicBezTo>
                  <a:pt x="45807" y="18974"/>
                  <a:pt x="50824" y="18669"/>
                  <a:pt x="55307" y="21667"/>
                </a:cubicBezTo>
                <a:cubicBezTo>
                  <a:pt x="46849" y="19304"/>
                  <a:pt x="43763" y="19863"/>
                  <a:pt x="43458" y="19889"/>
                </a:cubicBezTo>
                <a:cubicBezTo>
                  <a:pt x="38784" y="20358"/>
                  <a:pt x="35863" y="23153"/>
                  <a:pt x="32980" y="27496"/>
                </a:cubicBezTo>
                <a:cubicBezTo>
                  <a:pt x="35520" y="26747"/>
                  <a:pt x="37222" y="26874"/>
                  <a:pt x="39292" y="28385"/>
                </a:cubicBezTo>
                <a:cubicBezTo>
                  <a:pt x="35063" y="29376"/>
                  <a:pt x="29107" y="30430"/>
                  <a:pt x="24891" y="31433"/>
                </a:cubicBezTo>
                <a:cubicBezTo>
                  <a:pt x="21931" y="32589"/>
                  <a:pt x="21373" y="33198"/>
                  <a:pt x="18312" y="34671"/>
                </a:cubicBezTo>
                <a:cubicBezTo>
                  <a:pt x="22325" y="36259"/>
                  <a:pt x="27672" y="38024"/>
                  <a:pt x="30885" y="38291"/>
                </a:cubicBezTo>
                <a:cubicBezTo>
                  <a:pt x="34123" y="38558"/>
                  <a:pt x="34136" y="38761"/>
                  <a:pt x="38124" y="38215"/>
                </a:cubicBezTo>
                <a:cubicBezTo>
                  <a:pt x="35482" y="39205"/>
                  <a:pt x="35063" y="38634"/>
                  <a:pt x="31672" y="41047"/>
                </a:cubicBezTo>
                <a:cubicBezTo>
                  <a:pt x="28294" y="43434"/>
                  <a:pt x="22579" y="50966"/>
                  <a:pt x="18325" y="56007"/>
                </a:cubicBezTo>
                <a:cubicBezTo>
                  <a:pt x="17169" y="56325"/>
                  <a:pt x="16204" y="56528"/>
                  <a:pt x="15023" y="56846"/>
                </a:cubicBezTo>
                <a:cubicBezTo>
                  <a:pt x="15188" y="58166"/>
                  <a:pt x="15226" y="59689"/>
                  <a:pt x="15416" y="61010"/>
                </a:cubicBezTo>
                <a:cubicBezTo>
                  <a:pt x="14591" y="60756"/>
                  <a:pt x="13969" y="60477"/>
                  <a:pt x="13105" y="60210"/>
                </a:cubicBezTo>
                <a:cubicBezTo>
                  <a:pt x="6869" y="58090"/>
                  <a:pt x="2665" y="57265"/>
                  <a:pt x="1650" y="58458"/>
                </a:cubicBezTo>
                <a:moveTo>
                  <a:pt x="46696" y="35903"/>
                </a:moveTo>
                <a:cubicBezTo>
                  <a:pt x="40969" y="40069"/>
                  <a:pt x="38886" y="51270"/>
                  <a:pt x="41273" y="53671"/>
                </a:cubicBezTo>
                <a:cubicBezTo>
                  <a:pt x="40753" y="50711"/>
                  <a:pt x="43636" y="38596"/>
                  <a:pt x="46696" y="35903"/>
                </a:cubicBezTo>
                <a:moveTo>
                  <a:pt x="50633" y="28791"/>
                </a:moveTo>
                <a:cubicBezTo>
                  <a:pt x="47115" y="27826"/>
                  <a:pt x="42683" y="30645"/>
                  <a:pt x="41045" y="33960"/>
                </a:cubicBezTo>
                <a:cubicBezTo>
                  <a:pt x="43344" y="32068"/>
                  <a:pt x="47585" y="29414"/>
                  <a:pt x="50633" y="28791"/>
                </a:cubicBezTo>
                <a:moveTo>
                  <a:pt x="27011" y="94449"/>
                </a:moveTo>
                <a:cubicBezTo>
                  <a:pt x="27024" y="98120"/>
                  <a:pt x="27176" y="101663"/>
                  <a:pt x="26122" y="105181"/>
                </a:cubicBezTo>
                <a:cubicBezTo>
                  <a:pt x="25094" y="107835"/>
                  <a:pt x="23735" y="109651"/>
                  <a:pt x="21487" y="111378"/>
                </a:cubicBezTo>
                <a:lnTo>
                  <a:pt x="20966" y="111696"/>
                </a:lnTo>
                <a:lnTo>
                  <a:pt x="20966" y="111671"/>
                </a:lnTo>
                <a:cubicBezTo>
                  <a:pt x="20331" y="108965"/>
                  <a:pt x="19175" y="106349"/>
                  <a:pt x="19061" y="103542"/>
                </a:cubicBezTo>
                <a:lnTo>
                  <a:pt x="19074" y="102844"/>
                </a:lnTo>
                <a:lnTo>
                  <a:pt x="19163" y="102120"/>
                </a:lnTo>
                <a:lnTo>
                  <a:pt x="20306" y="96164"/>
                </a:lnTo>
                <a:lnTo>
                  <a:pt x="17931" y="102260"/>
                </a:lnTo>
                <a:lnTo>
                  <a:pt x="17436" y="103390"/>
                </a:lnTo>
                <a:cubicBezTo>
                  <a:pt x="16191" y="106260"/>
                  <a:pt x="14667" y="109004"/>
                  <a:pt x="12724" y="111455"/>
                </a:cubicBezTo>
                <a:lnTo>
                  <a:pt x="12165" y="112128"/>
                </a:lnTo>
                <a:cubicBezTo>
                  <a:pt x="9371" y="115201"/>
                  <a:pt x="6031" y="117220"/>
                  <a:pt x="2043" y="117982"/>
                </a:cubicBezTo>
                <a:lnTo>
                  <a:pt x="1371" y="118071"/>
                </a:lnTo>
                <a:lnTo>
                  <a:pt x="838" y="118135"/>
                </a:lnTo>
                <a:lnTo>
                  <a:pt x="1295" y="117754"/>
                </a:lnTo>
                <a:cubicBezTo>
                  <a:pt x="5002" y="114350"/>
                  <a:pt x="6895" y="110312"/>
                  <a:pt x="8203" y="105511"/>
                </a:cubicBezTo>
                <a:lnTo>
                  <a:pt x="8342" y="104965"/>
                </a:lnTo>
                <a:lnTo>
                  <a:pt x="8431" y="104495"/>
                </a:lnTo>
                <a:lnTo>
                  <a:pt x="8101" y="103809"/>
                </a:lnTo>
                <a:lnTo>
                  <a:pt x="7466" y="104152"/>
                </a:lnTo>
                <a:lnTo>
                  <a:pt x="7111" y="104419"/>
                </a:lnTo>
                <a:lnTo>
                  <a:pt x="6641" y="104787"/>
                </a:lnTo>
                <a:lnTo>
                  <a:pt x="6056" y="105194"/>
                </a:lnTo>
                <a:lnTo>
                  <a:pt x="6171" y="104609"/>
                </a:lnTo>
                <a:lnTo>
                  <a:pt x="6323" y="103720"/>
                </a:lnTo>
                <a:cubicBezTo>
                  <a:pt x="6666" y="101155"/>
                  <a:pt x="6666" y="98539"/>
                  <a:pt x="7060" y="95986"/>
                </a:cubicBezTo>
                <a:cubicBezTo>
                  <a:pt x="7695" y="92786"/>
                  <a:pt x="9854" y="91135"/>
                  <a:pt x="11759" y="88734"/>
                </a:cubicBezTo>
                <a:lnTo>
                  <a:pt x="12025" y="88302"/>
                </a:lnTo>
                <a:lnTo>
                  <a:pt x="12279" y="87845"/>
                </a:lnTo>
                <a:lnTo>
                  <a:pt x="12457" y="87337"/>
                </a:lnTo>
                <a:lnTo>
                  <a:pt x="12533" y="86804"/>
                </a:lnTo>
                <a:cubicBezTo>
                  <a:pt x="12559" y="85966"/>
                  <a:pt x="12762" y="85140"/>
                  <a:pt x="12902" y="84289"/>
                </a:cubicBezTo>
                <a:lnTo>
                  <a:pt x="13003" y="83794"/>
                </a:lnTo>
                <a:lnTo>
                  <a:pt x="13079" y="83273"/>
                </a:lnTo>
                <a:lnTo>
                  <a:pt x="13168" y="82765"/>
                </a:lnTo>
                <a:lnTo>
                  <a:pt x="13232" y="82372"/>
                </a:lnTo>
                <a:lnTo>
                  <a:pt x="13422" y="82143"/>
                </a:lnTo>
                <a:lnTo>
                  <a:pt x="15035" y="80124"/>
                </a:lnTo>
                <a:cubicBezTo>
                  <a:pt x="18210" y="76161"/>
                  <a:pt x="21855" y="73748"/>
                  <a:pt x="26097" y="70840"/>
                </a:cubicBezTo>
                <a:lnTo>
                  <a:pt x="26529" y="70561"/>
                </a:lnTo>
                <a:lnTo>
                  <a:pt x="26783" y="70370"/>
                </a:lnTo>
                <a:lnTo>
                  <a:pt x="30771" y="70967"/>
                </a:lnTo>
                <a:lnTo>
                  <a:pt x="30732" y="71107"/>
                </a:lnTo>
                <a:lnTo>
                  <a:pt x="30656" y="71716"/>
                </a:lnTo>
                <a:cubicBezTo>
                  <a:pt x="30517" y="72504"/>
                  <a:pt x="30415" y="73316"/>
                  <a:pt x="30301" y="74117"/>
                </a:cubicBezTo>
                <a:lnTo>
                  <a:pt x="30212" y="74713"/>
                </a:lnTo>
                <a:lnTo>
                  <a:pt x="30123" y="75234"/>
                </a:lnTo>
                <a:cubicBezTo>
                  <a:pt x="29056" y="77203"/>
                  <a:pt x="28396" y="79120"/>
                  <a:pt x="27900" y="81292"/>
                </a:cubicBezTo>
                <a:cubicBezTo>
                  <a:pt x="26783" y="85674"/>
                  <a:pt x="26656" y="90017"/>
                  <a:pt x="27011" y="94449"/>
                </a:cubicBezTo>
                <a:moveTo>
                  <a:pt x="28040" y="59372"/>
                </a:moveTo>
                <a:cubicBezTo>
                  <a:pt x="29170" y="52401"/>
                  <a:pt x="31177" y="46381"/>
                  <a:pt x="35101" y="42482"/>
                </a:cubicBezTo>
                <a:cubicBezTo>
                  <a:pt x="31266" y="48133"/>
                  <a:pt x="29297" y="53683"/>
                  <a:pt x="30034" y="59080"/>
                </a:cubicBezTo>
                <a:cubicBezTo>
                  <a:pt x="29399" y="59169"/>
                  <a:pt x="28713" y="59258"/>
                  <a:pt x="28040" y="59372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Freeform 810"/>
          <p:cNvSpPr/>
          <p:nvPr/>
        </p:nvSpPr>
        <p:spPr>
          <a:xfrm rot="0" flipH="0" flipV="0">
            <a:off x="2996305" y="2693115"/>
            <a:ext cx="124992" cy="118135"/>
          </a:xfrm>
          <a:custGeom>
            <a:pathLst>
              <a:path w="124992" h="118135">
                <a:moveTo>
                  <a:pt x="1650" y="58458"/>
                </a:moveTo>
                <a:cubicBezTo>
                  <a:pt x="3161" y="59080"/>
                  <a:pt x="4672" y="59702"/>
                  <a:pt x="6171" y="60324"/>
                </a:cubicBezTo>
                <a:cubicBezTo>
                  <a:pt x="0" y="62953"/>
                  <a:pt x="495" y="66636"/>
                  <a:pt x="622" y="69748"/>
                </a:cubicBezTo>
                <a:cubicBezTo>
                  <a:pt x="3161" y="67894"/>
                  <a:pt x="2665" y="64592"/>
                  <a:pt x="8253" y="63626"/>
                </a:cubicBezTo>
                <a:cubicBezTo>
                  <a:pt x="7161" y="69557"/>
                  <a:pt x="0" y="77444"/>
                  <a:pt x="4951" y="81394"/>
                </a:cubicBezTo>
                <a:cubicBezTo>
                  <a:pt x="6120" y="79324"/>
                  <a:pt x="6755" y="77088"/>
                  <a:pt x="8444" y="75196"/>
                </a:cubicBezTo>
                <a:cubicBezTo>
                  <a:pt x="10095" y="76987"/>
                  <a:pt x="9117" y="81902"/>
                  <a:pt x="10781" y="83692"/>
                </a:cubicBezTo>
                <a:cubicBezTo>
                  <a:pt x="13181" y="80149"/>
                  <a:pt x="18744" y="73418"/>
                  <a:pt x="25437" y="69392"/>
                </a:cubicBezTo>
                <a:cubicBezTo>
                  <a:pt x="29323" y="69392"/>
                  <a:pt x="33133" y="70180"/>
                  <a:pt x="33895" y="68122"/>
                </a:cubicBezTo>
                <a:cubicBezTo>
                  <a:pt x="34949" y="65277"/>
                  <a:pt x="37336" y="61633"/>
                  <a:pt x="41223" y="59334"/>
                </a:cubicBezTo>
                <a:cubicBezTo>
                  <a:pt x="44626" y="57328"/>
                  <a:pt x="47382" y="55537"/>
                  <a:pt x="49605" y="53836"/>
                </a:cubicBezTo>
                <a:cubicBezTo>
                  <a:pt x="50671" y="47651"/>
                  <a:pt x="52094" y="41301"/>
                  <a:pt x="55129" y="34227"/>
                </a:cubicBezTo>
                <a:cubicBezTo>
                  <a:pt x="56463" y="33490"/>
                  <a:pt x="56069" y="42177"/>
                  <a:pt x="55358" y="47219"/>
                </a:cubicBezTo>
                <a:cubicBezTo>
                  <a:pt x="54939" y="43790"/>
                  <a:pt x="54697" y="37465"/>
                  <a:pt x="54126" y="40793"/>
                </a:cubicBezTo>
                <a:cubicBezTo>
                  <a:pt x="52297" y="44603"/>
                  <a:pt x="51129" y="49048"/>
                  <a:pt x="49998" y="53544"/>
                </a:cubicBezTo>
                <a:cubicBezTo>
                  <a:pt x="61581" y="44692"/>
                  <a:pt x="59396" y="39269"/>
                  <a:pt x="67207" y="28563"/>
                </a:cubicBezTo>
                <a:cubicBezTo>
                  <a:pt x="71487" y="22733"/>
                  <a:pt x="78218" y="20016"/>
                  <a:pt x="86041" y="16930"/>
                </a:cubicBezTo>
                <a:cubicBezTo>
                  <a:pt x="87908" y="16206"/>
                  <a:pt x="92404" y="14847"/>
                  <a:pt x="98500" y="14186"/>
                </a:cubicBezTo>
                <a:cubicBezTo>
                  <a:pt x="107999" y="13145"/>
                  <a:pt x="120395" y="12764"/>
                  <a:pt x="124992" y="11291"/>
                </a:cubicBezTo>
                <a:cubicBezTo>
                  <a:pt x="123100" y="10072"/>
                  <a:pt x="121474" y="8078"/>
                  <a:pt x="119252" y="7925"/>
                </a:cubicBezTo>
                <a:cubicBezTo>
                  <a:pt x="114426" y="7570"/>
                  <a:pt x="110743" y="6960"/>
                  <a:pt x="106882" y="6007"/>
                </a:cubicBezTo>
                <a:cubicBezTo>
                  <a:pt x="102551" y="4928"/>
                  <a:pt x="98868" y="5741"/>
                  <a:pt x="95731" y="5296"/>
                </a:cubicBezTo>
                <a:cubicBezTo>
                  <a:pt x="89102" y="0"/>
                  <a:pt x="78802" y="1474"/>
                  <a:pt x="66826" y="6007"/>
                </a:cubicBezTo>
                <a:cubicBezTo>
                  <a:pt x="70052" y="8852"/>
                  <a:pt x="73125" y="11761"/>
                  <a:pt x="75005" y="15063"/>
                </a:cubicBezTo>
                <a:cubicBezTo>
                  <a:pt x="64603" y="10160"/>
                  <a:pt x="61606" y="9678"/>
                  <a:pt x="56044" y="10516"/>
                </a:cubicBezTo>
                <a:cubicBezTo>
                  <a:pt x="49427" y="11519"/>
                  <a:pt x="44957" y="15304"/>
                  <a:pt x="41782" y="18466"/>
                </a:cubicBezTo>
                <a:cubicBezTo>
                  <a:pt x="45807" y="18974"/>
                  <a:pt x="50824" y="18669"/>
                  <a:pt x="55307" y="21667"/>
                </a:cubicBezTo>
                <a:cubicBezTo>
                  <a:pt x="46849" y="19304"/>
                  <a:pt x="43763" y="19863"/>
                  <a:pt x="43458" y="19889"/>
                </a:cubicBezTo>
                <a:cubicBezTo>
                  <a:pt x="38784" y="20358"/>
                  <a:pt x="35863" y="23153"/>
                  <a:pt x="32980" y="27496"/>
                </a:cubicBezTo>
                <a:cubicBezTo>
                  <a:pt x="35520" y="26747"/>
                  <a:pt x="37222" y="26874"/>
                  <a:pt x="39292" y="28385"/>
                </a:cubicBezTo>
                <a:cubicBezTo>
                  <a:pt x="35063" y="29376"/>
                  <a:pt x="29107" y="30430"/>
                  <a:pt x="24891" y="31433"/>
                </a:cubicBezTo>
                <a:cubicBezTo>
                  <a:pt x="21931" y="32589"/>
                  <a:pt x="21373" y="33198"/>
                  <a:pt x="18312" y="34671"/>
                </a:cubicBezTo>
                <a:cubicBezTo>
                  <a:pt x="22325" y="36259"/>
                  <a:pt x="27672" y="38024"/>
                  <a:pt x="30885" y="38291"/>
                </a:cubicBezTo>
                <a:cubicBezTo>
                  <a:pt x="34123" y="38558"/>
                  <a:pt x="34136" y="38761"/>
                  <a:pt x="38124" y="38215"/>
                </a:cubicBezTo>
                <a:cubicBezTo>
                  <a:pt x="35482" y="39205"/>
                  <a:pt x="35063" y="38634"/>
                  <a:pt x="31672" y="41047"/>
                </a:cubicBezTo>
                <a:cubicBezTo>
                  <a:pt x="28294" y="43434"/>
                  <a:pt x="22579" y="50966"/>
                  <a:pt x="18325" y="56007"/>
                </a:cubicBezTo>
                <a:cubicBezTo>
                  <a:pt x="17169" y="56325"/>
                  <a:pt x="16204" y="56528"/>
                  <a:pt x="15023" y="56846"/>
                </a:cubicBezTo>
                <a:cubicBezTo>
                  <a:pt x="15188" y="58166"/>
                  <a:pt x="15226" y="59689"/>
                  <a:pt x="15416" y="61010"/>
                </a:cubicBezTo>
                <a:cubicBezTo>
                  <a:pt x="14591" y="60756"/>
                  <a:pt x="13969" y="60477"/>
                  <a:pt x="13105" y="60210"/>
                </a:cubicBezTo>
                <a:cubicBezTo>
                  <a:pt x="6869" y="58090"/>
                  <a:pt x="2665" y="57265"/>
                  <a:pt x="1650" y="58458"/>
                </a:cubicBezTo>
                <a:close/>
                <a:moveTo>
                  <a:pt x="46696" y="35903"/>
                </a:moveTo>
                <a:cubicBezTo>
                  <a:pt x="40969" y="40069"/>
                  <a:pt x="38886" y="51270"/>
                  <a:pt x="41273" y="53671"/>
                </a:cubicBezTo>
                <a:cubicBezTo>
                  <a:pt x="40753" y="50711"/>
                  <a:pt x="43636" y="38596"/>
                  <a:pt x="46696" y="35903"/>
                </a:cubicBezTo>
                <a:close/>
                <a:moveTo>
                  <a:pt x="50633" y="28791"/>
                </a:moveTo>
                <a:cubicBezTo>
                  <a:pt x="47115" y="27826"/>
                  <a:pt x="42683" y="30645"/>
                  <a:pt x="41045" y="33960"/>
                </a:cubicBezTo>
                <a:cubicBezTo>
                  <a:pt x="43344" y="32068"/>
                  <a:pt x="47585" y="29414"/>
                  <a:pt x="50633" y="28791"/>
                </a:cubicBezTo>
                <a:close/>
                <a:moveTo>
                  <a:pt x="27011" y="94449"/>
                </a:moveTo>
                <a:cubicBezTo>
                  <a:pt x="27024" y="98120"/>
                  <a:pt x="27176" y="101663"/>
                  <a:pt x="26122" y="105181"/>
                </a:cubicBezTo>
                <a:cubicBezTo>
                  <a:pt x="25094" y="107835"/>
                  <a:pt x="23735" y="109651"/>
                  <a:pt x="21487" y="111378"/>
                </a:cubicBezTo>
                <a:lnTo>
                  <a:pt x="20966" y="111696"/>
                </a:lnTo>
                <a:lnTo>
                  <a:pt x="20966" y="111671"/>
                </a:lnTo>
                <a:cubicBezTo>
                  <a:pt x="20331" y="108965"/>
                  <a:pt x="19175" y="106349"/>
                  <a:pt x="19061" y="103542"/>
                </a:cubicBezTo>
                <a:lnTo>
                  <a:pt x="19074" y="102844"/>
                </a:lnTo>
                <a:lnTo>
                  <a:pt x="19163" y="102120"/>
                </a:lnTo>
                <a:lnTo>
                  <a:pt x="20306" y="96164"/>
                </a:lnTo>
                <a:lnTo>
                  <a:pt x="17931" y="102260"/>
                </a:lnTo>
                <a:lnTo>
                  <a:pt x="17436" y="103390"/>
                </a:lnTo>
                <a:cubicBezTo>
                  <a:pt x="16191" y="106260"/>
                  <a:pt x="14667" y="109004"/>
                  <a:pt x="12724" y="111455"/>
                </a:cubicBezTo>
                <a:lnTo>
                  <a:pt x="12165" y="112128"/>
                </a:lnTo>
                <a:cubicBezTo>
                  <a:pt x="9371" y="115201"/>
                  <a:pt x="6031" y="117220"/>
                  <a:pt x="2043" y="117982"/>
                </a:cubicBezTo>
                <a:lnTo>
                  <a:pt x="1371" y="118071"/>
                </a:lnTo>
                <a:lnTo>
                  <a:pt x="838" y="118135"/>
                </a:lnTo>
                <a:lnTo>
                  <a:pt x="1295" y="117754"/>
                </a:lnTo>
                <a:cubicBezTo>
                  <a:pt x="5002" y="114350"/>
                  <a:pt x="6895" y="110312"/>
                  <a:pt x="8203" y="105511"/>
                </a:cubicBezTo>
                <a:lnTo>
                  <a:pt x="8342" y="104965"/>
                </a:lnTo>
                <a:lnTo>
                  <a:pt x="8431" y="104495"/>
                </a:lnTo>
                <a:lnTo>
                  <a:pt x="8101" y="103809"/>
                </a:lnTo>
                <a:lnTo>
                  <a:pt x="7466" y="104152"/>
                </a:lnTo>
                <a:lnTo>
                  <a:pt x="7111" y="104419"/>
                </a:lnTo>
                <a:lnTo>
                  <a:pt x="6641" y="104787"/>
                </a:lnTo>
                <a:lnTo>
                  <a:pt x="6056" y="105194"/>
                </a:lnTo>
                <a:lnTo>
                  <a:pt x="6171" y="104609"/>
                </a:lnTo>
                <a:lnTo>
                  <a:pt x="6323" y="103720"/>
                </a:lnTo>
                <a:cubicBezTo>
                  <a:pt x="6666" y="101155"/>
                  <a:pt x="6666" y="98539"/>
                  <a:pt x="7060" y="95986"/>
                </a:cubicBezTo>
                <a:cubicBezTo>
                  <a:pt x="7695" y="92786"/>
                  <a:pt x="9854" y="91135"/>
                  <a:pt x="11759" y="88734"/>
                </a:cubicBezTo>
                <a:lnTo>
                  <a:pt x="12025" y="88302"/>
                </a:lnTo>
                <a:lnTo>
                  <a:pt x="12279" y="87845"/>
                </a:lnTo>
                <a:lnTo>
                  <a:pt x="12457" y="87337"/>
                </a:lnTo>
                <a:lnTo>
                  <a:pt x="12533" y="86804"/>
                </a:lnTo>
                <a:cubicBezTo>
                  <a:pt x="12559" y="85966"/>
                  <a:pt x="12762" y="85140"/>
                  <a:pt x="12902" y="84289"/>
                </a:cubicBezTo>
                <a:lnTo>
                  <a:pt x="13003" y="83794"/>
                </a:lnTo>
                <a:lnTo>
                  <a:pt x="13079" y="83273"/>
                </a:lnTo>
                <a:lnTo>
                  <a:pt x="13168" y="82765"/>
                </a:lnTo>
                <a:lnTo>
                  <a:pt x="13232" y="82372"/>
                </a:lnTo>
                <a:lnTo>
                  <a:pt x="13422" y="82143"/>
                </a:lnTo>
                <a:lnTo>
                  <a:pt x="15035" y="80124"/>
                </a:lnTo>
                <a:cubicBezTo>
                  <a:pt x="18210" y="76161"/>
                  <a:pt x="21855" y="73748"/>
                  <a:pt x="26097" y="70840"/>
                </a:cubicBezTo>
                <a:lnTo>
                  <a:pt x="26529" y="70561"/>
                </a:lnTo>
                <a:lnTo>
                  <a:pt x="26783" y="70370"/>
                </a:lnTo>
                <a:lnTo>
                  <a:pt x="30771" y="70967"/>
                </a:lnTo>
                <a:lnTo>
                  <a:pt x="30732" y="71107"/>
                </a:lnTo>
                <a:lnTo>
                  <a:pt x="30656" y="71716"/>
                </a:lnTo>
                <a:cubicBezTo>
                  <a:pt x="30517" y="72504"/>
                  <a:pt x="30415" y="73316"/>
                  <a:pt x="30301" y="74117"/>
                </a:cubicBezTo>
                <a:lnTo>
                  <a:pt x="30212" y="74713"/>
                </a:lnTo>
                <a:lnTo>
                  <a:pt x="30123" y="75234"/>
                </a:lnTo>
                <a:cubicBezTo>
                  <a:pt x="29056" y="77203"/>
                  <a:pt x="28396" y="79120"/>
                  <a:pt x="27900" y="81292"/>
                </a:cubicBezTo>
                <a:cubicBezTo>
                  <a:pt x="26783" y="85674"/>
                  <a:pt x="26656" y="90017"/>
                  <a:pt x="27011" y="94449"/>
                </a:cubicBezTo>
                <a:close/>
                <a:moveTo>
                  <a:pt x="28040" y="59372"/>
                </a:moveTo>
                <a:cubicBezTo>
                  <a:pt x="29170" y="52401"/>
                  <a:pt x="31177" y="46381"/>
                  <a:pt x="35101" y="42482"/>
                </a:cubicBezTo>
                <a:cubicBezTo>
                  <a:pt x="31266" y="48133"/>
                  <a:pt x="29297" y="53683"/>
                  <a:pt x="30034" y="59080"/>
                </a:cubicBezTo>
                <a:cubicBezTo>
                  <a:pt x="29399" y="59169"/>
                  <a:pt x="28713" y="59258"/>
                  <a:pt x="28040" y="59372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Freeform 811"/>
          <p:cNvSpPr/>
          <p:nvPr/>
        </p:nvSpPr>
        <p:spPr>
          <a:xfrm rot="0" flipH="0" flipV="0">
            <a:off x="2920443" y="2769241"/>
            <a:ext cx="90169" cy="107238"/>
          </a:xfrm>
          <a:custGeom>
            <a:pathLst>
              <a:path w="90169" h="107238">
                <a:moveTo>
                  <a:pt x="3111" y="25882"/>
                </a:moveTo>
                <a:cubicBezTo>
                  <a:pt x="0" y="25932"/>
                  <a:pt x="152" y="26555"/>
                  <a:pt x="152" y="27304"/>
                </a:cubicBezTo>
                <a:cubicBezTo>
                  <a:pt x="152" y="27583"/>
                  <a:pt x="203" y="27926"/>
                  <a:pt x="254" y="28244"/>
                </a:cubicBezTo>
                <a:cubicBezTo>
                  <a:pt x="305" y="28599"/>
                  <a:pt x="381" y="28955"/>
                  <a:pt x="394" y="29285"/>
                </a:cubicBezTo>
                <a:cubicBezTo>
                  <a:pt x="762" y="32435"/>
                  <a:pt x="1384" y="35584"/>
                  <a:pt x="2375" y="38734"/>
                </a:cubicBezTo>
                <a:cubicBezTo>
                  <a:pt x="3390" y="41883"/>
                  <a:pt x="4761" y="45046"/>
                  <a:pt x="6590" y="48195"/>
                </a:cubicBezTo>
                <a:cubicBezTo>
                  <a:pt x="8584" y="51434"/>
                  <a:pt x="9422" y="54330"/>
                  <a:pt x="10083" y="56908"/>
                </a:cubicBezTo>
                <a:cubicBezTo>
                  <a:pt x="10756" y="59562"/>
                  <a:pt x="11213" y="61899"/>
                  <a:pt x="10476" y="63905"/>
                </a:cubicBezTo>
                <a:lnTo>
                  <a:pt x="10324" y="64299"/>
                </a:lnTo>
                <a:lnTo>
                  <a:pt x="9956" y="64439"/>
                </a:lnTo>
                <a:lnTo>
                  <a:pt x="9181" y="64705"/>
                </a:lnTo>
                <a:cubicBezTo>
                  <a:pt x="9537" y="65023"/>
                  <a:pt x="9892" y="65340"/>
                  <a:pt x="10261" y="65658"/>
                </a:cubicBezTo>
                <a:cubicBezTo>
                  <a:pt x="9880" y="72313"/>
                  <a:pt x="8241" y="78345"/>
                  <a:pt x="7873" y="85584"/>
                </a:cubicBezTo>
                <a:cubicBezTo>
                  <a:pt x="7733" y="93687"/>
                  <a:pt x="10146" y="100684"/>
                  <a:pt x="19646" y="105155"/>
                </a:cubicBezTo>
                <a:cubicBezTo>
                  <a:pt x="20052" y="105244"/>
                  <a:pt x="20408" y="105447"/>
                  <a:pt x="21868" y="105663"/>
                </a:cubicBezTo>
                <a:close/>
                <a:moveTo>
                  <a:pt x="29298" y="106463"/>
                </a:moveTo>
                <a:cubicBezTo>
                  <a:pt x="36435" y="107212"/>
                  <a:pt x="41744" y="107238"/>
                  <a:pt x="47789" y="106196"/>
                </a:cubicBezTo>
                <a:cubicBezTo>
                  <a:pt x="43839" y="98754"/>
                  <a:pt x="40817" y="90601"/>
                  <a:pt x="37210" y="82981"/>
                </a:cubicBezTo>
                <a:cubicBezTo>
                  <a:pt x="34137" y="75920"/>
                  <a:pt x="31355" y="68858"/>
                  <a:pt x="28891" y="61810"/>
                </a:cubicBezTo>
                <a:cubicBezTo>
                  <a:pt x="28371" y="62648"/>
                  <a:pt x="27761" y="63423"/>
                  <a:pt x="27075" y="64185"/>
                </a:cubicBezTo>
                <a:cubicBezTo>
                  <a:pt x="26898" y="64350"/>
                  <a:pt x="26542" y="64401"/>
                  <a:pt x="26339" y="64274"/>
                </a:cubicBezTo>
                <a:cubicBezTo>
                  <a:pt x="25856" y="64007"/>
                  <a:pt x="25462" y="63778"/>
                  <a:pt x="25082" y="63575"/>
                </a:cubicBezTo>
                <a:cubicBezTo>
                  <a:pt x="23189" y="62496"/>
                  <a:pt x="21894" y="61772"/>
                  <a:pt x="21094" y="60095"/>
                </a:cubicBezTo>
                <a:cubicBezTo>
                  <a:pt x="20941" y="60299"/>
                  <a:pt x="20802" y="60514"/>
                  <a:pt x="20662" y="60718"/>
                </a:cubicBezTo>
                <a:cubicBezTo>
                  <a:pt x="20433" y="61035"/>
                  <a:pt x="19925" y="61035"/>
                  <a:pt x="19697" y="60730"/>
                </a:cubicBezTo>
                <a:cubicBezTo>
                  <a:pt x="19392" y="60337"/>
                  <a:pt x="19049" y="59968"/>
                  <a:pt x="18732" y="59600"/>
                </a:cubicBezTo>
                <a:cubicBezTo>
                  <a:pt x="17665" y="58393"/>
                  <a:pt x="17119" y="57238"/>
                  <a:pt x="16903" y="55498"/>
                </a:cubicBezTo>
                <a:cubicBezTo>
                  <a:pt x="16585" y="52945"/>
                  <a:pt x="16827" y="50583"/>
                  <a:pt x="17093" y="48335"/>
                </a:cubicBezTo>
                <a:cubicBezTo>
                  <a:pt x="17119" y="48132"/>
                  <a:pt x="17131" y="47929"/>
                  <a:pt x="17144" y="47726"/>
                </a:cubicBezTo>
                <a:cubicBezTo>
                  <a:pt x="16928" y="47967"/>
                  <a:pt x="16712" y="48183"/>
                  <a:pt x="16484" y="48399"/>
                </a:cubicBezTo>
                <a:lnTo>
                  <a:pt x="15785" y="49046"/>
                </a:lnTo>
                <a:lnTo>
                  <a:pt x="15544" y="48107"/>
                </a:lnTo>
                <a:cubicBezTo>
                  <a:pt x="14693" y="47141"/>
                  <a:pt x="16026" y="45465"/>
                  <a:pt x="14922" y="44246"/>
                </a:cubicBezTo>
                <a:lnTo>
                  <a:pt x="15620" y="35749"/>
                </a:lnTo>
                <a:cubicBezTo>
                  <a:pt x="16496" y="32155"/>
                  <a:pt x="16801" y="28891"/>
                  <a:pt x="17284" y="25095"/>
                </a:cubicBezTo>
                <a:cubicBezTo>
                  <a:pt x="14883" y="25603"/>
                  <a:pt x="12788" y="25768"/>
                  <a:pt x="9956" y="25832"/>
                </a:cubicBezTo>
                <a:close/>
                <a:moveTo>
                  <a:pt x="84340" y="0"/>
                </a:moveTo>
                <a:cubicBezTo>
                  <a:pt x="84022" y="1791"/>
                  <a:pt x="88239" y="2896"/>
                  <a:pt x="88696" y="5321"/>
                </a:cubicBezTo>
                <a:cubicBezTo>
                  <a:pt x="89953" y="12319"/>
                  <a:pt x="83311" y="16484"/>
                  <a:pt x="82689" y="19634"/>
                </a:cubicBezTo>
                <a:cubicBezTo>
                  <a:pt x="82689" y="19672"/>
                  <a:pt x="82689" y="19723"/>
                  <a:pt x="82663" y="19761"/>
                </a:cubicBezTo>
                <a:lnTo>
                  <a:pt x="82663" y="19787"/>
                </a:lnTo>
                <a:cubicBezTo>
                  <a:pt x="82308" y="22301"/>
                  <a:pt x="82282" y="24854"/>
                  <a:pt x="81978" y="27380"/>
                </a:cubicBezTo>
                <a:lnTo>
                  <a:pt x="81914" y="27723"/>
                </a:lnTo>
                <a:cubicBezTo>
                  <a:pt x="81812" y="28180"/>
                  <a:pt x="81698" y="28625"/>
                  <a:pt x="81571" y="29082"/>
                </a:cubicBezTo>
                <a:lnTo>
                  <a:pt x="83730" y="27469"/>
                </a:lnTo>
                <a:cubicBezTo>
                  <a:pt x="84645" y="31050"/>
                  <a:pt x="77990" y="40321"/>
                  <a:pt x="75488" y="42087"/>
                </a:cubicBezTo>
                <a:cubicBezTo>
                  <a:pt x="77101" y="41896"/>
                  <a:pt x="78866" y="42087"/>
                  <a:pt x="80479" y="41845"/>
                </a:cubicBezTo>
                <a:cubicBezTo>
                  <a:pt x="80873" y="43166"/>
                  <a:pt x="80708" y="44614"/>
                  <a:pt x="81558" y="47243"/>
                </a:cubicBezTo>
                <a:cubicBezTo>
                  <a:pt x="90169" y="71614"/>
                  <a:pt x="90093" y="88137"/>
                  <a:pt x="77329" y="93230"/>
                </a:cubicBezTo>
                <a:cubicBezTo>
                  <a:pt x="76999" y="89191"/>
                  <a:pt x="76478" y="84848"/>
                  <a:pt x="75424" y="80403"/>
                </a:cubicBezTo>
                <a:cubicBezTo>
                  <a:pt x="72910" y="69709"/>
                  <a:pt x="70560" y="62280"/>
                  <a:pt x="67550" y="52729"/>
                </a:cubicBezTo>
                <a:cubicBezTo>
                  <a:pt x="66217" y="48462"/>
                  <a:pt x="65810" y="45401"/>
                  <a:pt x="65633" y="40702"/>
                </a:cubicBezTo>
                <a:cubicBezTo>
                  <a:pt x="65455" y="36156"/>
                  <a:pt x="65988" y="28371"/>
                  <a:pt x="66852" y="24028"/>
                </a:cubicBezTo>
                <a:lnTo>
                  <a:pt x="67106" y="22873"/>
                </a:lnTo>
                <a:cubicBezTo>
                  <a:pt x="67157" y="22669"/>
                  <a:pt x="67195" y="22479"/>
                  <a:pt x="67233" y="22276"/>
                </a:cubicBezTo>
                <a:cubicBezTo>
                  <a:pt x="67271" y="22149"/>
                  <a:pt x="67309" y="22009"/>
                  <a:pt x="67347" y="21882"/>
                </a:cubicBezTo>
                <a:lnTo>
                  <a:pt x="67360" y="21882"/>
                </a:lnTo>
                <a:cubicBezTo>
                  <a:pt x="68084" y="18986"/>
                  <a:pt x="69201" y="15570"/>
                  <a:pt x="70776" y="13449"/>
                </a:cubicBezTo>
                <a:cubicBezTo>
                  <a:pt x="71640" y="12268"/>
                  <a:pt x="72999" y="11074"/>
                  <a:pt x="74510" y="10007"/>
                </a:cubicBezTo>
                <a:cubicBezTo>
                  <a:pt x="76567" y="8560"/>
                  <a:pt x="78879" y="7328"/>
                  <a:pt x="80746" y="6439"/>
                </a:cubicBezTo>
                <a:close/>
              </a:path>
            </a:pathLst>
          </a:custGeom>
          <a:solidFill>
            <a:srgbClr val="E5463C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Freeform 812"/>
          <p:cNvSpPr/>
          <p:nvPr/>
        </p:nvSpPr>
        <p:spPr>
          <a:xfrm rot="0" flipH="0" flipV="0">
            <a:off x="2920443" y="2769241"/>
            <a:ext cx="90169" cy="107238"/>
          </a:xfrm>
          <a:custGeom>
            <a:pathLst>
              <a:path w="90169" h="107238">
                <a:moveTo>
                  <a:pt x="3111" y="25882"/>
                </a:moveTo>
                <a:cubicBezTo>
                  <a:pt x="0" y="25932"/>
                  <a:pt x="152" y="26555"/>
                  <a:pt x="152" y="27304"/>
                </a:cubicBezTo>
                <a:cubicBezTo>
                  <a:pt x="152" y="27583"/>
                  <a:pt x="203" y="27926"/>
                  <a:pt x="254" y="28244"/>
                </a:cubicBezTo>
                <a:cubicBezTo>
                  <a:pt x="305" y="28599"/>
                  <a:pt x="381" y="28955"/>
                  <a:pt x="394" y="29285"/>
                </a:cubicBezTo>
                <a:cubicBezTo>
                  <a:pt x="762" y="32435"/>
                  <a:pt x="1384" y="35584"/>
                  <a:pt x="2375" y="38734"/>
                </a:cubicBezTo>
                <a:cubicBezTo>
                  <a:pt x="3390" y="41883"/>
                  <a:pt x="4761" y="45046"/>
                  <a:pt x="6590" y="48195"/>
                </a:cubicBezTo>
                <a:cubicBezTo>
                  <a:pt x="8584" y="51434"/>
                  <a:pt x="9422" y="54330"/>
                  <a:pt x="10083" y="56908"/>
                </a:cubicBezTo>
                <a:cubicBezTo>
                  <a:pt x="10756" y="59562"/>
                  <a:pt x="11213" y="61899"/>
                  <a:pt x="10476" y="63905"/>
                </a:cubicBezTo>
                <a:lnTo>
                  <a:pt x="10324" y="64299"/>
                </a:lnTo>
                <a:lnTo>
                  <a:pt x="9956" y="64439"/>
                </a:lnTo>
                <a:lnTo>
                  <a:pt x="9181" y="64705"/>
                </a:lnTo>
                <a:cubicBezTo>
                  <a:pt x="9537" y="65023"/>
                  <a:pt x="9892" y="65340"/>
                  <a:pt x="10261" y="65658"/>
                </a:cubicBezTo>
                <a:cubicBezTo>
                  <a:pt x="9880" y="72313"/>
                  <a:pt x="8241" y="78345"/>
                  <a:pt x="7873" y="85584"/>
                </a:cubicBezTo>
                <a:cubicBezTo>
                  <a:pt x="7733" y="93687"/>
                  <a:pt x="10146" y="100684"/>
                  <a:pt x="19646" y="105155"/>
                </a:cubicBezTo>
                <a:cubicBezTo>
                  <a:pt x="20052" y="105244"/>
                  <a:pt x="20408" y="105447"/>
                  <a:pt x="21868" y="105663"/>
                </a:cubicBezTo>
                <a:lnTo>
                  <a:pt x="3111" y="25882"/>
                </a:lnTo>
                <a:close/>
                <a:moveTo>
                  <a:pt x="29298" y="106463"/>
                </a:moveTo>
                <a:cubicBezTo>
                  <a:pt x="36435" y="107212"/>
                  <a:pt x="41744" y="107238"/>
                  <a:pt x="47789" y="106196"/>
                </a:cubicBezTo>
                <a:cubicBezTo>
                  <a:pt x="43839" y="98754"/>
                  <a:pt x="40817" y="90601"/>
                  <a:pt x="37210" y="82981"/>
                </a:cubicBezTo>
                <a:cubicBezTo>
                  <a:pt x="34137" y="75920"/>
                  <a:pt x="31355" y="68858"/>
                  <a:pt x="28891" y="61810"/>
                </a:cubicBezTo>
                <a:cubicBezTo>
                  <a:pt x="28371" y="62648"/>
                  <a:pt x="27761" y="63423"/>
                  <a:pt x="27075" y="64185"/>
                </a:cubicBezTo>
                <a:cubicBezTo>
                  <a:pt x="26898" y="64350"/>
                  <a:pt x="26542" y="64401"/>
                  <a:pt x="26339" y="64274"/>
                </a:cubicBezTo>
                <a:cubicBezTo>
                  <a:pt x="25856" y="64007"/>
                  <a:pt x="25462" y="63778"/>
                  <a:pt x="25082" y="63575"/>
                </a:cubicBezTo>
                <a:cubicBezTo>
                  <a:pt x="23189" y="62496"/>
                  <a:pt x="21894" y="61772"/>
                  <a:pt x="21094" y="60095"/>
                </a:cubicBezTo>
                <a:cubicBezTo>
                  <a:pt x="20941" y="60299"/>
                  <a:pt x="20802" y="60514"/>
                  <a:pt x="20662" y="60718"/>
                </a:cubicBezTo>
                <a:cubicBezTo>
                  <a:pt x="20433" y="61035"/>
                  <a:pt x="19925" y="61035"/>
                  <a:pt x="19697" y="60730"/>
                </a:cubicBezTo>
                <a:cubicBezTo>
                  <a:pt x="19392" y="60337"/>
                  <a:pt x="19049" y="59968"/>
                  <a:pt x="18732" y="59600"/>
                </a:cubicBezTo>
                <a:cubicBezTo>
                  <a:pt x="17665" y="58393"/>
                  <a:pt x="17119" y="57238"/>
                  <a:pt x="16903" y="55498"/>
                </a:cubicBezTo>
                <a:cubicBezTo>
                  <a:pt x="16585" y="52945"/>
                  <a:pt x="16827" y="50583"/>
                  <a:pt x="17093" y="48335"/>
                </a:cubicBezTo>
                <a:cubicBezTo>
                  <a:pt x="17119" y="48132"/>
                  <a:pt x="17131" y="47929"/>
                  <a:pt x="17144" y="47726"/>
                </a:cubicBezTo>
                <a:cubicBezTo>
                  <a:pt x="16928" y="47967"/>
                  <a:pt x="16712" y="48183"/>
                  <a:pt x="16484" y="48399"/>
                </a:cubicBezTo>
                <a:lnTo>
                  <a:pt x="15785" y="49046"/>
                </a:lnTo>
                <a:lnTo>
                  <a:pt x="15544" y="48107"/>
                </a:lnTo>
                <a:cubicBezTo>
                  <a:pt x="14693" y="47141"/>
                  <a:pt x="16026" y="45465"/>
                  <a:pt x="14922" y="44246"/>
                </a:cubicBezTo>
                <a:lnTo>
                  <a:pt x="15620" y="35749"/>
                </a:lnTo>
                <a:cubicBezTo>
                  <a:pt x="16496" y="32155"/>
                  <a:pt x="16801" y="28891"/>
                  <a:pt x="17284" y="25095"/>
                </a:cubicBezTo>
                <a:cubicBezTo>
                  <a:pt x="14883" y="25603"/>
                  <a:pt x="12788" y="25768"/>
                  <a:pt x="9956" y="25832"/>
                </a:cubicBezTo>
                <a:lnTo>
                  <a:pt x="29298" y="106463"/>
                </a:lnTo>
                <a:close/>
                <a:moveTo>
                  <a:pt x="84340" y="0"/>
                </a:moveTo>
                <a:cubicBezTo>
                  <a:pt x="84022" y="1791"/>
                  <a:pt x="88239" y="2896"/>
                  <a:pt x="88696" y="5321"/>
                </a:cubicBezTo>
                <a:cubicBezTo>
                  <a:pt x="89953" y="12319"/>
                  <a:pt x="83311" y="16484"/>
                  <a:pt x="82689" y="19634"/>
                </a:cubicBezTo>
                <a:cubicBezTo>
                  <a:pt x="82689" y="19672"/>
                  <a:pt x="82689" y="19723"/>
                  <a:pt x="82663" y="19761"/>
                </a:cubicBezTo>
                <a:lnTo>
                  <a:pt x="82663" y="19787"/>
                </a:lnTo>
                <a:cubicBezTo>
                  <a:pt x="82308" y="22301"/>
                  <a:pt x="82282" y="24854"/>
                  <a:pt x="81978" y="27380"/>
                </a:cubicBezTo>
                <a:lnTo>
                  <a:pt x="81914" y="27723"/>
                </a:lnTo>
                <a:cubicBezTo>
                  <a:pt x="81812" y="28180"/>
                  <a:pt x="81698" y="28625"/>
                  <a:pt x="81571" y="29082"/>
                </a:cubicBezTo>
                <a:lnTo>
                  <a:pt x="83730" y="27469"/>
                </a:lnTo>
                <a:cubicBezTo>
                  <a:pt x="84645" y="31050"/>
                  <a:pt x="77990" y="40321"/>
                  <a:pt x="75488" y="42087"/>
                </a:cubicBezTo>
                <a:cubicBezTo>
                  <a:pt x="77101" y="41896"/>
                  <a:pt x="78866" y="42087"/>
                  <a:pt x="80479" y="41845"/>
                </a:cubicBezTo>
                <a:cubicBezTo>
                  <a:pt x="80873" y="43166"/>
                  <a:pt x="80708" y="44614"/>
                  <a:pt x="81558" y="47243"/>
                </a:cubicBezTo>
                <a:cubicBezTo>
                  <a:pt x="90169" y="71614"/>
                  <a:pt x="90093" y="88137"/>
                  <a:pt x="77329" y="93230"/>
                </a:cubicBezTo>
                <a:cubicBezTo>
                  <a:pt x="76999" y="89191"/>
                  <a:pt x="76478" y="84848"/>
                  <a:pt x="75424" y="80403"/>
                </a:cubicBezTo>
                <a:cubicBezTo>
                  <a:pt x="72910" y="69709"/>
                  <a:pt x="70560" y="62280"/>
                  <a:pt x="67550" y="52729"/>
                </a:cubicBezTo>
                <a:cubicBezTo>
                  <a:pt x="66217" y="48462"/>
                  <a:pt x="65810" y="45401"/>
                  <a:pt x="65633" y="40702"/>
                </a:cubicBezTo>
                <a:cubicBezTo>
                  <a:pt x="65455" y="36156"/>
                  <a:pt x="65988" y="28371"/>
                  <a:pt x="66852" y="24028"/>
                </a:cubicBezTo>
                <a:lnTo>
                  <a:pt x="67106" y="22873"/>
                </a:lnTo>
                <a:cubicBezTo>
                  <a:pt x="67157" y="22669"/>
                  <a:pt x="67195" y="22479"/>
                  <a:pt x="67233" y="22276"/>
                </a:cubicBezTo>
                <a:cubicBezTo>
                  <a:pt x="67271" y="22149"/>
                  <a:pt x="67309" y="22009"/>
                  <a:pt x="67347" y="21882"/>
                </a:cubicBezTo>
                <a:lnTo>
                  <a:pt x="67360" y="21882"/>
                </a:lnTo>
                <a:cubicBezTo>
                  <a:pt x="68084" y="18986"/>
                  <a:pt x="69201" y="15570"/>
                  <a:pt x="70776" y="13449"/>
                </a:cubicBezTo>
                <a:cubicBezTo>
                  <a:pt x="71640" y="12268"/>
                  <a:pt x="72999" y="11074"/>
                  <a:pt x="74510" y="10007"/>
                </a:cubicBezTo>
                <a:cubicBezTo>
                  <a:pt x="76567" y="8560"/>
                  <a:pt x="78879" y="7328"/>
                  <a:pt x="80746" y="6439"/>
                </a:cubicBezTo>
                <a:lnTo>
                  <a:pt x="84340" y="0"/>
                </a:ln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Freeform 813"/>
          <p:cNvSpPr/>
          <p:nvPr/>
        </p:nvSpPr>
        <p:spPr>
          <a:xfrm rot="0" flipH="0" flipV="0">
            <a:off x="3009770" y="2748033"/>
            <a:ext cx="14630" cy="15391"/>
          </a:xfrm>
          <a:custGeom>
            <a:pathLst>
              <a:path w="14630" h="15391">
                <a:moveTo>
                  <a:pt x="2870" y="8445"/>
                </a:moveTo>
                <a:cubicBezTo>
                  <a:pt x="2223" y="8927"/>
                  <a:pt x="2159" y="8660"/>
                  <a:pt x="1092" y="8293"/>
                </a:cubicBezTo>
                <a:cubicBezTo>
                  <a:pt x="699" y="5817"/>
                  <a:pt x="0" y="3340"/>
                  <a:pt x="4000" y="864"/>
                </a:cubicBezTo>
                <a:cubicBezTo>
                  <a:pt x="5498" y="0"/>
                  <a:pt x="7429" y="432"/>
                  <a:pt x="9804" y="2146"/>
                </a:cubicBezTo>
                <a:cubicBezTo>
                  <a:pt x="12064" y="3886"/>
                  <a:pt x="13893" y="7252"/>
                  <a:pt x="14388" y="10108"/>
                </a:cubicBezTo>
                <a:cubicBezTo>
                  <a:pt x="14630" y="12623"/>
                  <a:pt x="11429" y="13918"/>
                  <a:pt x="7784" y="15315"/>
                </a:cubicBezTo>
                <a:cubicBezTo>
                  <a:pt x="6641" y="15391"/>
                  <a:pt x="4927" y="13309"/>
                  <a:pt x="5930" y="12661"/>
                </a:cubicBezTo>
                <a:cubicBezTo>
                  <a:pt x="4000" y="11899"/>
                  <a:pt x="2807" y="10985"/>
                  <a:pt x="2870" y="9740"/>
                </a:cubicBezTo>
                <a:cubicBezTo>
                  <a:pt x="3136" y="9206"/>
                  <a:pt x="2604" y="8978"/>
                  <a:pt x="2870" y="8445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Freeform 814"/>
          <p:cNvSpPr/>
          <p:nvPr/>
        </p:nvSpPr>
        <p:spPr>
          <a:xfrm rot="0" flipH="0" flipV="0">
            <a:off x="3009770" y="2748033"/>
            <a:ext cx="14630" cy="15391"/>
          </a:xfrm>
          <a:custGeom>
            <a:pathLst>
              <a:path w="14630" h="15391">
                <a:moveTo>
                  <a:pt x="2870" y="8445"/>
                </a:moveTo>
                <a:cubicBezTo>
                  <a:pt x="2223" y="8927"/>
                  <a:pt x="2159" y="8660"/>
                  <a:pt x="1092" y="8293"/>
                </a:cubicBezTo>
                <a:cubicBezTo>
                  <a:pt x="699" y="5817"/>
                  <a:pt x="0" y="3340"/>
                  <a:pt x="4000" y="864"/>
                </a:cubicBezTo>
                <a:cubicBezTo>
                  <a:pt x="5498" y="0"/>
                  <a:pt x="7429" y="432"/>
                  <a:pt x="9804" y="2146"/>
                </a:cubicBezTo>
                <a:cubicBezTo>
                  <a:pt x="12064" y="3886"/>
                  <a:pt x="13893" y="7252"/>
                  <a:pt x="14388" y="10108"/>
                </a:cubicBezTo>
                <a:cubicBezTo>
                  <a:pt x="14630" y="12623"/>
                  <a:pt x="11429" y="13918"/>
                  <a:pt x="7784" y="15315"/>
                </a:cubicBezTo>
                <a:cubicBezTo>
                  <a:pt x="6641" y="15391"/>
                  <a:pt x="4927" y="13309"/>
                  <a:pt x="5930" y="12661"/>
                </a:cubicBezTo>
                <a:cubicBezTo>
                  <a:pt x="4000" y="11899"/>
                  <a:pt x="2807" y="10985"/>
                  <a:pt x="2870" y="9740"/>
                </a:cubicBezTo>
                <a:cubicBezTo>
                  <a:pt x="3136" y="9206"/>
                  <a:pt x="2604" y="8978"/>
                  <a:pt x="2870" y="8445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Freeform 815"/>
          <p:cNvSpPr/>
          <p:nvPr/>
        </p:nvSpPr>
        <p:spPr>
          <a:xfrm rot="0" flipH="0" flipV="0">
            <a:off x="3012462" y="2752979"/>
            <a:ext cx="7746" cy="7759"/>
          </a:xfrm>
          <a:custGeom>
            <a:pathLst>
              <a:path w="7746" h="7759">
                <a:moveTo>
                  <a:pt x="3378" y="7759"/>
                </a:moveTo>
                <a:cubicBezTo>
                  <a:pt x="5854" y="6312"/>
                  <a:pt x="6489" y="6223"/>
                  <a:pt x="7746" y="5029"/>
                </a:cubicBezTo>
                <a:moveTo>
                  <a:pt x="0" y="3353"/>
                </a:moveTo>
                <a:cubicBezTo>
                  <a:pt x="1232" y="2248"/>
                  <a:pt x="1855" y="1727"/>
                  <a:pt x="2655" y="0"/>
                </a:cubicBezTo>
                <a:moveTo>
                  <a:pt x="585" y="5969"/>
                </a:moveTo>
                <a:cubicBezTo>
                  <a:pt x="2147" y="5194"/>
                  <a:pt x="4101" y="3975"/>
                  <a:pt x="5283" y="2654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 cap="rnd" cmpd="sng">
            <a:solidFill>
              <a:srgbClr val="2A2C2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Freeform 816"/>
          <p:cNvSpPr/>
          <p:nvPr/>
        </p:nvSpPr>
        <p:spPr>
          <a:xfrm rot="0" flipH="0" flipV="0">
            <a:off x="3018478" y="2748045"/>
            <a:ext cx="108521" cy="78104"/>
          </a:xfrm>
          <a:custGeom>
            <a:pathLst>
              <a:path w="108521" h="78104">
                <a:moveTo>
                  <a:pt x="4394" y="787"/>
                </a:moveTo>
                <a:cubicBezTo>
                  <a:pt x="5930" y="1891"/>
                  <a:pt x="9969" y="13245"/>
                  <a:pt x="12179" y="13804"/>
                </a:cubicBezTo>
                <a:cubicBezTo>
                  <a:pt x="34111" y="44487"/>
                  <a:pt x="66204" y="61632"/>
                  <a:pt x="90677" y="61873"/>
                </a:cubicBezTo>
                <a:cubicBezTo>
                  <a:pt x="93319" y="59321"/>
                  <a:pt x="100190" y="59194"/>
                  <a:pt x="105358" y="58622"/>
                </a:cubicBezTo>
                <a:lnTo>
                  <a:pt x="105917" y="58902"/>
                </a:lnTo>
                <a:cubicBezTo>
                  <a:pt x="105917" y="58902"/>
                  <a:pt x="106209" y="59194"/>
                  <a:pt x="106209" y="59321"/>
                </a:cubicBezTo>
                <a:cubicBezTo>
                  <a:pt x="107581" y="61391"/>
                  <a:pt x="108521" y="63486"/>
                  <a:pt x="106489" y="65556"/>
                </a:cubicBezTo>
                <a:cubicBezTo>
                  <a:pt x="104609" y="65455"/>
                  <a:pt x="103339" y="68008"/>
                  <a:pt x="100901" y="69087"/>
                </a:cubicBezTo>
                <a:cubicBezTo>
                  <a:pt x="98450" y="70167"/>
                  <a:pt x="94843" y="69773"/>
                  <a:pt x="92760" y="69417"/>
                </a:cubicBezTo>
                <a:cubicBezTo>
                  <a:pt x="91808" y="69252"/>
                  <a:pt x="93065" y="64515"/>
                  <a:pt x="92036" y="64223"/>
                </a:cubicBezTo>
                <a:cubicBezTo>
                  <a:pt x="90944" y="63944"/>
                  <a:pt x="89814" y="63842"/>
                  <a:pt x="88709" y="63575"/>
                </a:cubicBezTo>
                <a:cubicBezTo>
                  <a:pt x="87579" y="63753"/>
                  <a:pt x="86448" y="63956"/>
                  <a:pt x="85318" y="64134"/>
                </a:cubicBezTo>
                <a:cubicBezTo>
                  <a:pt x="79616" y="70764"/>
                  <a:pt x="73875" y="78104"/>
                  <a:pt x="68935" y="73189"/>
                </a:cubicBezTo>
                <a:cubicBezTo>
                  <a:pt x="64706" y="74408"/>
                  <a:pt x="60464" y="72605"/>
                  <a:pt x="56235" y="67817"/>
                </a:cubicBezTo>
                <a:cubicBezTo>
                  <a:pt x="52565" y="70459"/>
                  <a:pt x="48513" y="68185"/>
                  <a:pt x="44094" y="61023"/>
                </a:cubicBezTo>
                <a:cubicBezTo>
                  <a:pt x="41173" y="63588"/>
                  <a:pt x="37591" y="58876"/>
                  <a:pt x="33921" y="53110"/>
                </a:cubicBezTo>
                <a:cubicBezTo>
                  <a:pt x="29946" y="52818"/>
                  <a:pt x="26885" y="50101"/>
                  <a:pt x="25171" y="43776"/>
                </a:cubicBezTo>
                <a:cubicBezTo>
                  <a:pt x="19862" y="42785"/>
                  <a:pt x="18160" y="38175"/>
                  <a:pt x="18110" y="31889"/>
                </a:cubicBezTo>
                <a:cubicBezTo>
                  <a:pt x="16420" y="32092"/>
                  <a:pt x="14719" y="31521"/>
                  <a:pt x="13030" y="30200"/>
                </a:cubicBezTo>
                <a:cubicBezTo>
                  <a:pt x="11493" y="22948"/>
                  <a:pt x="6959" y="20243"/>
                  <a:pt x="5968" y="15506"/>
                </a:cubicBezTo>
                <a:cubicBezTo>
                  <a:pt x="5384" y="13334"/>
                  <a:pt x="4914" y="13753"/>
                  <a:pt x="5765" y="11582"/>
                </a:cubicBezTo>
                <a:cubicBezTo>
                  <a:pt x="6083" y="11048"/>
                  <a:pt x="5308" y="7975"/>
                  <a:pt x="4115" y="5270"/>
                </a:cubicBezTo>
                <a:cubicBezTo>
                  <a:pt x="3277" y="3631"/>
                  <a:pt x="2134" y="2133"/>
                  <a:pt x="851" y="1155"/>
                </a:cubicBezTo>
                <a:cubicBezTo>
                  <a:pt x="559" y="952"/>
                  <a:pt x="280" y="749"/>
                  <a:pt x="0" y="584"/>
                </a:cubicBezTo>
                <a:cubicBezTo>
                  <a:pt x="1270" y="0"/>
                  <a:pt x="2693" y="127"/>
                  <a:pt x="4394" y="787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Freeform 817"/>
          <p:cNvSpPr/>
          <p:nvPr/>
        </p:nvSpPr>
        <p:spPr>
          <a:xfrm rot="0" flipH="0" flipV="0">
            <a:off x="3018478" y="2748045"/>
            <a:ext cx="108521" cy="78104"/>
          </a:xfrm>
          <a:custGeom>
            <a:pathLst>
              <a:path w="108521" h="78104">
                <a:moveTo>
                  <a:pt x="4394" y="787"/>
                </a:moveTo>
                <a:cubicBezTo>
                  <a:pt x="5930" y="1891"/>
                  <a:pt x="9969" y="13245"/>
                  <a:pt x="12179" y="13804"/>
                </a:cubicBezTo>
                <a:cubicBezTo>
                  <a:pt x="34111" y="44487"/>
                  <a:pt x="66204" y="61632"/>
                  <a:pt x="90677" y="61873"/>
                </a:cubicBezTo>
                <a:cubicBezTo>
                  <a:pt x="93319" y="59321"/>
                  <a:pt x="100190" y="59194"/>
                  <a:pt x="105358" y="58622"/>
                </a:cubicBezTo>
                <a:lnTo>
                  <a:pt x="105917" y="58902"/>
                </a:lnTo>
                <a:cubicBezTo>
                  <a:pt x="105917" y="58902"/>
                  <a:pt x="106209" y="59194"/>
                  <a:pt x="106209" y="59321"/>
                </a:cubicBezTo>
                <a:cubicBezTo>
                  <a:pt x="107581" y="61391"/>
                  <a:pt x="108521" y="63486"/>
                  <a:pt x="106489" y="65556"/>
                </a:cubicBezTo>
                <a:cubicBezTo>
                  <a:pt x="104609" y="65455"/>
                  <a:pt x="103339" y="68008"/>
                  <a:pt x="100901" y="69087"/>
                </a:cubicBezTo>
                <a:cubicBezTo>
                  <a:pt x="98450" y="70167"/>
                  <a:pt x="94843" y="69773"/>
                  <a:pt x="92760" y="69417"/>
                </a:cubicBezTo>
                <a:cubicBezTo>
                  <a:pt x="91808" y="69252"/>
                  <a:pt x="93065" y="64515"/>
                  <a:pt x="92036" y="64223"/>
                </a:cubicBezTo>
                <a:cubicBezTo>
                  <a:pt x="90944" y="63944"/>
                  <a:pt x="89814" y="63842"/>
                  <a:pt x="88709" y="63575"/>
                </a:cubicBezTo>
                <a:cubicBezTo>
                  <a:pt x="87579" y="63753"/>
                  <a:pt x="86448" y="63956"/>
                  <a:pt x="85318" y="64134"/>
                </a:cubicBezTo>
                <a:cubicBezTo>
                  <a:pt x="79616" y="70764"/>
                  <a:pt x="73875" y="78104"/>
                  <a:pt x="68935" y="73189"/>
                </a:cubicBezTo>
                <a:cubicBezTo>
                  <a:pt x="64706" y="74408"/>
                  <a:pt x="60464" y="72605"/>
                  <a:pt x="56235" y="67817"/>
                </a:cubicBezTo>
                <a:cubicBezTo>
                  <a:pt x="52565" y="70459"/>
                  <a:pt x="48513" y="68185"/>
                  <a:pt x="44094" y="61023"/>
                </a:cubicBezTo>
                <a:cubicBezTo>
                  <a:pt x="41173" y="63588"/>
                  <a:pt x="37591" y="58876"/>
                  <a:pt x="33921" y="53110"/>
                </a:cubicBezTo>
                <a:cubicBezTo>
                  <a:pt x="29946" y="52818"/>
                  <a:pt x="26885" y="50101"/>
                  <a:pt x="25171" y="43776"/>
                </a:cubicBezTo>
                <a:cubicBezTo>
                  <a:pt x="19862" y="42785"/>
                  <a:pt x="18160" y="38175"/>
                  <a:pt x="18110" y="31889"/>
                </a:cubicBezTo>
                <a:cubicBezTo>
                  <a:pt x="16420" y="32092"/>
                  <a:pt x="14719" y="31521"/>
                  <a:pt x="13030" y="30200"/>
                </a:cubicBezTo>
                <a:cubicBezTo>
                  <a:pt x="11493" y="22948"/>
                  <a:pt x="6959" y="20243"/>
                  <a:pt x="5968" y="15506"/>
                </a:cubicBezTo>
                <a:cubicBezTo>
                  <a:pt x="5384" y="13334"/>
                  <a:pt x="4914" y="13753"/>
                  <a:pt x="5765" y="11582"/>
                </a:cubicBezTo>
                <a:cubicBezTo>
                  <a:pt x="6083" y="11048"/>
                  <a:pt x="5308" y="7975"/>
                  <a:pt x="4115" y="5270"/>
                </a:cubicBezTo>
                <a:cubicBezTo>
                  <a:pt x="3277" y="3631"/>
                  <a:pt x="2134" y="2133"/>
                  <a:pt x="851" y="1155"/>
                </a:cubicBezTo>
                <a:cubicBezTo>
                  <a:pt x="559" y="952"/>
                  <a:pt x="280" y="749"/>
                  <a:pt x="0" y="584"/>
                </a:cubicBezTo>
                <a:cubicBezTo>
                  <a:pt x="1270" y="0"/>
                  <a:pt x="2693" y="127"/>
                  <a:pt x="4394" y="787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Freeform 818"/>
          <p:cNvSpPr/>
          <p:nvPr/>
        </p:nvSpPr>
        <p:spPr>
          <a:xfrm rot="0" flipH="0" flipV="0">
            <a:off x="2931586" y="2720635"/>
            <a:ext cx="64553" cy="112076"/>
          </a:xfrm>
          <a:custGeom>
            <a:pathLst>
              <a:path w="64553" h="112076">
                <a:moveTo>
                  <a:pt x="46253" y="2412"/>
                </a:moveTo>
                <a:cubicBezTo>
                  <a:pt x="46379" y="3148"/>
                  <a:pt x="46329" y="3910"/>
                  <a:pt x="46127" y="4278"/>
                </a:cubicBezTo>
                <a:cubicBezTo>
                  <a:pt x="44399" y="7492"/>
                  <a:pt x="44831" y="10616"/>
                  <a:pt x="45707" y="14235"/>
                </a:cubicBezTo>
                <a:cubicBezTo>
                  <a:pt x="46811" y="18744"/>
                  <a:pt x="49339" y="22871"/>
                  <a:pt x="51866" y="24954"/>
                </a:cubicBezTo>
                <a:cubicBezTo>
                  <a:pt x="52653" y="25602"/>
                  <a:pt x="53428" y="26021"/>
                  <a:pt x="54139" y="26199"/>
                </a:cubicBezTo>
                <a:cubicBezTo>
                  <a:pt x="54863" y="26376"/>
                  <a:pt x="55524" y="26287"/>
                  <a:pt x="56108" y="25970"/>
                </a:cubicBezTo>
                <a:cubicBezTo>
                  <a:pt x="56730" y="25640"/>
                  <a:pt x="57251" y="24992"/>
                  <a:pt x="57670" y="24065"/>
                </a:cubicBezTo>
                <a:cubicBezTo>
                  <a:pt x="58991" y="22185"/>
                  <a:pt x="58686" y="20572"/>
                  <a:pt x="59435" y="17944"/>
                </a:cubicBezTo>
                <a:cubicBezTo>
                  <a:pt x="60286" y="17944"/>
                  <a:pt x="60286" y="18363"/>
                  <a:pt x="60286" y="18794"/>
                </a:cubicBezTo>
                <a:cubicBezTo>
                  <a:pt x="60273" y="21309"/>
                  <a:pt x="59880" y="23303"/>
                  <a:pt x="59219" y="24763"/>
                </a:cubicBezTo>
                <a:cubicBezTo>
                  <a:pt x="58660" y="26034"/>
                  <a:pt x="57873" y="26935"/>
                  <a:pt x="56946" y="27456"/>
                </a:cubicBezTo>
                <a:cubicBezTo>
                  <a:pt x="55981" y="28015"/>
                  <a:pt x="54889" y="28129"/>
                  <a:pt x="53733" y="27837"/>
                </a:cubicBezTo>
                <a:cubicBezTo>
                  <a:pt x="52780" y="27608"/>
                  <a:pt x="51790" y="27088"/>
                  <a:pt x="50799" y="26275"/>
                </a:cubicBezTo>
                <a:cubicBezTo>
                  <a:pt x="48031" y="23989"/>
                  <a:pt x="45250" y="19506"/>
                  <a:pt x="44044" y="14616"/>
                </a:cubicBezTo>
                <a:cubicBezTo>
                  <a:pt x="43294" y="11403"/>
                  <a:pt x="42469" y="3821"/>
                  <a:pt x="46253" y="2412"/>
                </a:cubicBezTo>
                <a:moveTo>
                  <a:pt x="51142" y="101916"/>
                </a:moveTo>
                <a:cubicBezTo>
                  <a:pt x="49593" y="101052"/>
                  <a:pt x="47726" y="99274"/>
                  <a:pt x="46012" y="98779"/>
                </a:cubicBezTo>
                <a:cubicBezTo>
                  <a:pt x="46456" y="96734"/>
                  <a:pt x="45580" y="93737"/>
                  <a:pt x="45212" y="91718"/>
                </a:cubicBezTo>
                <a:cubicBezTo>
                  <a:pt x="44818" y="89546"/>
                  <a:pt x="44323" y="87349"/>
                  <a:pt x="43841" y="85254"/>
                </a:cubicBezTo>
                <a:cubicBezTo>
                  <a:pt x="43841" y="85228"/>
                  <a:pt x="43841" y="85228"/>
                  <a:pt x="43828" y="85228"/>
                </a:cubicBezTo>
                <a:cubicBezTo>
                  <a:pt x="43993" y="85025"/>
                  <a:pt x="44158" y="84809"/>
                  <a:pt x="44310" y="84593"/>
                </a:cubicBezTo>
                <a:cubicBezTo>
                  <a:pt x="45796" y="86917"/>
                  <a:pt x="46837" y="87603"/>
                  <a:pt x="47980" y="88352"/>
                </a:cubicBezTo>
                <a:cubicBezTo>
                  <a:pt x="48323" y="88568"/>
                  <a:pt x="48589" y="88835"/>
                  <a:pt x="48958" y="89026"/>
                </a:cubicBezTo>
                <a:cubicBezTo>
                  <a:pt x="49821" y="88429"/>
                  <a:pt x="50647" y="87832"/>
                  <a:pt x="51383" y="87082"/>
                </a:cubicBezTo>
                <a:lnTo>
                  <a:pt x="53022" y="96417"/>
                </a:lnTo>
                <a:cubicBezTo>
                  <a:pt x="52920" y="98652"/>
                  <a:pt x="52437" y="100011"/>
                  <a:pt x="51142" y="101916"/>
                </a:cubicBezTo>
                <a:moveTo>
                  <a:pt x="57352" y="1955"/>
                </a:moveTo>
                <a:lnTo>
                  <a:pt x="47396" y="444"/>
                </a:lnTo>
                <a:cubicBezTo>
                  <a:pt x="44298" y="152"/>
                  <a:pt x="41212" y="25"/>
                  <a:pt x="38075" y="0"/>
                </a:cubicBezTo>
                <a:cubicBezTo>
                  <a:pt x="38456" y="2082"/>
                  <a:pt x="38773" y="3935"/>
                  <a:pt x="39091" y="5777"/>
                </a:cubicBezTo>
                <a:cubicBezTo>
                  <a:pt x="39827" y="10070"/>
                  <a:pt x="40577" y="14362"/>
                  <a:pt x="41389" y="18528"/>
                </a:cubicBezTo>
                <a:cubicBezTo>
                  <a:pt x="43078" y="22198"/>
                  <a:pt x="44844" y="25310"/>
                  <a:pt x="47053" y="27583"/>
                </a:cubicBezTo>
                <a:cubicBezTo>
                  <a:pt x="49212" y="29831"/>
                  <a:pt x="51802" y="31279"/>
                  <a:pt x="55155" y="31660"/>
                </a:cubicBezTo>
                <a:cubicBezTo>
                  <a:pt x="57340" y="31914"/>
                  <a:pt x="59816" y="31698"/>
                  <a:pt x="61353" y="29894"/>
                </a:cubicBezTo>
                <a:cubicBezTo>
                  <a:pt x="62204" y="28916"/>
                  <a:pt x="62712" y="27545"/>
                  <a:pt x="62915" y="25843"/>
                </a:cubicBezTo>
                <a:cubicBezTo>
                  <a:pt x="63055" y="24484"/>
                  <a:pt x="63029" y="22947"/>
                  <a:pt x="62813" y="21233"/>
                </a:cubicBezTo>
                <a:cubicBezTo>
                  <a:pt x="62381" y="17753"/>
                  <a:pt x="61670" y="14400"/>
                  <a:pt x="60756" y="11251"/>
                </a:cubicBezTo>
                <a:cubicBezTo>
                  <a:pt x="59803" y="7885"/>
                  <a:pt x="58622" y="4748"/>
                  <a:pt x="57352" y="1955"/>
                </a:cubicBezTo>
                <a:moveTo>
                  <a:pt x="16675" y="36841"/>
                </a:moveTo>
                <a:cubicBezTo>
                  <a:pt x="12116" y="35330"/>
                  <a:pt x="11786" y="34390"/>
                  <a:pt x="10224" y="33031"/>
                </a:cubicBezTo>
                <a:cubicBezTo>
                  <a:pt x="10059" y="36041"/>
                  <a:pt x="9030" y="37794"/>
                  <a:pt x="7849" y="39584"/>
                </a:cubicBezTo>
                <a:cubicBezTo>
                  <a:pt x="8255" y="40423"/>
                  <a:pt x="8446" y="41616"/>
                  <a:pt x="8534" y="42544"/>
                </a:cubicBezTo>
                <a:cubicBezTo>
                  <a:pt x="9766" y="44309"/>
                  <a:pt x="12598" y="44334"/>
                  <a:pt x="14478" y="44956"/>
                </a:cubicBezTo>
                <a:cubicBezTo>
                  <a:pt x="15558" y="41604"/>
                  <a:pt x="17234" y="40486"/>
                  <a:pt x="16675" y="36841"/>
                </a:cubicBezTo>
                <a:moveTo>
                  <a:pt x="20549" y="28078"/>
                </a:moveTo>
                <a:cubicBezTo>
                  <a:pt x="20219" y="29920"/>
                  <a:pt x="18402" y="33336"/>
                  <a:pt x="17577" y="34428"/>
                </a:cubicBezTo>
                <a:cubicBezTo>
                  <a:pt x="17958" y="36435"/>
                  <a:pt x="18034" y="37070"/>
                  <a:pt x="18339" y="38594"/>
                </a:cubicBezTo>
                <a:cubicBezTo>
                  <a:pt x="19952" y="40410"/>
                  <a:pt x="22187" y="41286"/>
                  <a:pt x="24219" y="42480"/>
                </a:cubicBezTo>
                <a:cubicBezTo>
                  <a:pt x="24613" y="41870"/>
                  <a:pt x="25032" y="41350"/>
                  <a:pt x="25502" y="40804"/>
                </a:cubicBezTo>
                <a:cubicBezTo>
                  <a:pt x="26378" y="39762"/>
                  <a:pt x="27318" y="38632"/>
                  <a:pt x="27788" y="36790"/>
                </a:cubicBezTo>
                <a:cubicBezTo>
                  <a:pt x="27711" y="36600"/>
                  <a:pt x="26848" y="33781"/>
                  <a:pt x="26772" y="33146"/>
                </a:cubicBezTo>
                <a:cubicBezTo>
                  <a:pt x="24867" y="32422"/>
                  <a:pt x="21565" y="29704"/>
                  <a:pt x="20549" y="28078"/>
                </a:cubicBezTo>
                <a:moveTo>
                  <a:pt x="31090" y="26668"/>
                </a:moveTo>
                <a:cubicBezTo>
                  <a:pt x="30747" y="27723"/>
                  <a:pt x="29032" y="30999"/>
                  <a:pt x="28562" y="31914"/>
                </a:cubicBezTo>
                <a:cubicBezTo>
                  <a:pt x="28969" y="34339"/>
                  <a:pt x="29032" y="34949"/>
                  <a:pt x="29108" y="36486"/>
                </a:cubicBezTo>
                <a:cubicBezTo>
                  <a:pt x="30886" y="38302"/>
                  <a:pt x="32855" y="39330"/>
                  <a:pt x="35014" y="40461"/>
                </a:cubicBezTo>
                <a:cubicBezTo>
                  <a:pt x="35052" y="40486"/>
                  <a:pt x="35103" y="40524"/>
                  <a:pt x="35179" y="40550"/>
                </a:cubicBezTo>
                <a:cubicBezTo>
                  <a:pt x="35357" y="40359"/>
                  <a:pt x="35535" y="40169"/>
                  <a:pt x="35700" y="39965"/>
                </a:cubicBezTo>
                <a:cubicBezTo>
                  <a:pt x="37567" y="37959"/>
                  <a:pt x="39751" y="35584"/>
                  <a:pt x="39497" y="29615"/>
                </a:cubicBezTo>
                <a:cubicBezTo>
                  <a:pt x="39472" y="29628"/>
                  <a:pt x="39459" y="29640"/>
                  <a:pt x="39421" y="29678"/>
                </a:cubicBezTo>
                <a:cubicBezTo>
                  <a:pt x="38888" y="30186"/>
                  <a:pt x="38291" y="30910"/>
                  <a:pt x="37059" y="32053"/>
                </a:cubicBezTo>
                <a:cubicBezTo>
                  <a:pt x="35497" y="31355"/>
                  <a:pt x="32690" y="29081"/>
                  <a:pt x="31953" y="28078"/>
                </a:cubicBezTo>
                <a:cubicBezTo>
                  <a:pt x="31598" y="27608"/>
                  <a:pt x="31293" y="27126"/>
                  <a:pt x="31090" y="26668"/>
                </a:cubicBezTo>
                <a:moveTo>
                  <a:pt x="57251" y="40410"/>
                </a:moveTo>
                <a:cubicBezTo>
                  <a:pt x="56793" y="40931"/>
                  <a:pt x="56260" y="41312"/>
                  <a:pt x="55689" y="41718"/>
                </a:cubicBezTo>
                <a:cubicBezTo>
                  <a:pt x="55549" y="41820"/>
                  <a:pt x="54723" y="42366"/>
                  <a:pt x="54711" y="42493"/>
                </a:cubicBezTo>
                <a:cubicBezTo>
                  <a:pt x="54698" y="43115"/>
                  <a:pt x="54101" y="45655"/>
                  <a:pt x="54253" y="46100"/>
                </a:cubicBezTo>
                <a:cubicBezTo>
                  <a:pt x="54914" y="47979"/>
                  <a:pt x="56565" y="48855"/>
                  <a:pt x="57962" y="50075"/>
                </a:cubicBezTo>
                <a:cubicBezTo>
                  <a:pt x="59638" y="47509"/>
                  <a:pt x="60896" y="46620"/>
                  <a:pt x="60832" y="43026"/>
                </a:cubicBezTo>
                <a:cubicBezTo>
                  <a:pt x="60489" y="42836"/>
                  <a:pt x="60184" y="42671"/>
                  <a:pt x="59930" y="42544"/>
                </a:cubicBezTo>
                <a:cubicBezTo>
                  <a:pt x="58787" y="41934"/>
                  <a:pt x="58279" y="41667"/>
                  <a:pt x="57251" y="40410"/>
                </a:cubicBezTo>
                <a:moveTo>
                  <a:pt x="48742" y="37235"/>
                </a:moveTo>
                <a:cubicBezTo>
                  <a:pt x="48170" y="38568"/>
                  <a:pt x="47053" y="40435"/>
                  <a:pt x="46291" y="41629"/>
                </a:cubicBezTo>
                <a:cubicBezTo>
                  <a:pt x="46519" y="42848"/>
                  <a:pt x="46392" y="43775"/>
                  <a:pt x="46354" y="45071"/>
                </a:cubicBezTo>
                <a:cubicBezTo>
                  <a:pt x="47307" y="47230"/>
                  <a:pt x="48627" y="47903"/>
                  <a:pt x="50228" y="49325"/>
                </a:cubicBezTo>
                <a:cubicBezTo>
                  <a:pt x="52285" y="47090"/>
                  <a:pt x="53339" y="46252"/>
                  <a:pt x="53504" y="42734"/>
                </a:cubicBezTo>
                <a:cubicBezTo>
                  <a:pt x="51599" y="41096"/>
                  <a:pt x="49643" y="39699"/>
                  <a:pt x="48742" y="37235"/>
                </a:cubicBezTo>
                <a:moveTo>
                  <a:pt x="14859" y="48500"/>
                </a:moveTo>
                <a:cubicBezTo>
                  <a:pt x="14757" y="49262"/>
                  <a:pt x="14592" y="49922"/>
                  <a:pt x="14415" y="50544"/>
                </a:cubicBezTo>
                <a:cubicBezTo>
                  <a:pt x="14072" y="51700"/>
                  <a:pt x="13653" y="52653"/>
                  <a:pt x="13094" y="53656"/>
                </a:cubicBezTo>
                <a:cubicBezTo>
                  <a:pt x="13386" y="54380"/>
                  <a:pt x="14237" y="55282"/>
                  <a:pt x="15253" y="56120"/>
                </a:cubicBezTo>
                <a:cubicBezTo>
                  <a:pt x="16713" y="57377"/>
                  <a:pt x="18466" y="58520"/>
                  <a:pt x="19330" y="59028"/>
                </a:cubicBezTo>
                <a:cubicBezTo>
                  <a:pt x="19736" y="58266"/>
                  <a:pt x="20053" y="57530"/>
                  <a:pt x="20282" y="56691"/>
                </a:cubicBezTo>
                <a:cubicBezTo>
                  <a:pt x="20511" y="55853"/>
                  <a:pt x="20676" y="54926"/>
                  <a:pt x="20803" y="53707"/>
                </a:cubicBezTo>
                <a:lnTo>
                  <a:pt x="20727" y="53631"/>
                </a:lnTo>
                <a:cubicBezTo>
                  <a:pt x="20066" y="53046"/>
                  <a:pt x="19368" y="52551"/>
                  <a:pt x="18656" y="52043"/>
                </a:cubicBezTo>
                <a:cubicBezTo>
                  <a:pt x="17247" y="51027"/>
                  <a:pt x="15824" y="50037"/>
                  <a:pt x="14859" y="48500"/>
                </a:cubicBezTo>
                <a:moveTo>
                  <a:pt x="21654" y="55917"/>
                </a:moveTo>
                <a:cubicBezTo>
                  <a:pt x="21374" y="57288"/>
                  <a:pt x="20892" y="58571"/>
                  <a:pt x="20219" y="59828"/>
                </a:cubicBezTo>
                <a:lnTo>
                  <a:pt x="21438" y="63003"/>
                </a:lnTo>
                <a:lnTo>
                  <a:pt x="24968" y="66864"/>
                </a:lnTo>
                <a:lnTo>
                  <a:pt x="29159" y="61822"/>
                </a:lnTo>
                <a:cubicBezTo>
                  <a:pt x="28969" y="61098"/>
                  <a:pt x="28601" y="60120"/>
                  <a:pt x="27838" y="58774"/>
                </a:cubicBezTo>
                <a:cubicBezTo>
                  <a:pt x="25730" y="57885"/>
                  <a:pt x="23406" y="57568"/>
                  <a:pt x="21654" y="55917"/>
                </a:cubicBezTo>
                <a:moveTo>
                  <a:pt x="38519" y="58063"/>
                </a:moveTo>
                <a:lnTo>
                  <a:pt x="38862" y="61035"/>
                </a:lnTo>
                <a:lnTo>
                  <a:pt x="38888" y="61162"/>
                </a:lnTo>
                <a:cubicBezTo>
                  <a:pt x="39408" y="61581"/>
                  <a:pt x="39992" y="61987"/>
                  <a:pt x="40589" y="62419"/>
                </a:cubicBezTo>
                <a:cubicBezTo>
                  <a:pt x="41199" y="62851"/>
                  <a:pt x="41809" y="63283"/>
                  <a:pt x="42329" y="63714"/>
                </a:cubicBezTo>
                <a:lnTo>
                  <a:pt x="42342" y="63714"/>
                </a:lnTo>
                <a:cubicBezTo>
                  <a:pt x="42812" y="63181"/>
                  <a:pt x="43231" y="62508"/>
                  <a:pt x="43663" y="61847"/>
                </a:cubicBezTo>
                <a:cubicBezTo>
                  <a:pt x="44412" y="60628"/>
                  <a:pt x="45238" y="59790"/>
                  <a:pt x="45479" y="58241"/>
                </a:cubicBezTo>
                <a:cubicBezTo>
                  <a:pt x="44488" y="57187"/>
                  <a:pt x="43739" y="56044"/>
                  <a:pt x="42990" y="54812"/>
                </a:cubicBezTo>
                <a:cubicBezTo>
                  <a:pt x="42558" y="54151"/>
                  <a:pt x="42177" y="53440"/>
                  <a:pt x="41834" y="52805"/>
                </a:cubicBezTo>
                <a:cubicBezTo>
                  <a:pt x="41288" y="55066"/>
                  <a:pt x="39827" y="56323"/>
                  <a:pt x="38519" y="58063"/>
                </a:cubicBezTo>
                <a:moveTo>
                  <a:pt x="45276" y="61873"/>
                </a:moveTo>
                <a:cubicBezTo>
                  <a:pt x="44844" y="62546"/>
                  <a:pt x="43790" y="63791"/>
                  <a:pt x="43320" y="64362"/>
                </a:cubicBezTo>
                <a:cubicBezTo>
                  <a:pt x="43409" y="65696"/>
                  <a:pt x="43701" y="66991"/>
                  <a:pt x="43790" y="68325"/>
                </a:cubicBezTo>
                <a:lnTo>
                  <a:pt x="48069" y="70801"/>
                </a:lnTo>
                <a:lnTo>
                  <a:pt x="50456" y="68032"/>
                </a:lnTo>
                <a:lnTo>
                  <a:pt x="49529" y="64654"/>
                </a:lnTo>
                <a:close/>
                <a:moveTo>
                  <a:pt x="45834" y="60666"/>
                </a:moveTo>
                <a:lnTo>
                  <a:pt x="50837" y="64438"/>
                </a:lnTo>
                <a:lnTo>
                  <a:pt x="53263" y="61847"/>
                </a:lnTo>
                <a:lnTo>
                  <a:pt x="53263" y="59562"/>
                </a:lnTo>
                <a:lnTo>
                  <a:pt x="53288" y="59562"/>
                </a:lnTo>
                <a:lnTo>
                  <a:pt x="53225" y="59498"/>
                </a:lnTo>
                <a:lnTo>
                  <a:pt x="49809" y="54469"/>
                </a:lnTo>
                <a:lnTo>
                  <a:pt x="46595" y="57530"/>
                </a:lnTo>
                <a:cubicBezTo>
                  <a:pt x="46392" y="59015"/>
                  <a:pt x="46088" y="59854"/>
                  <a:pt x="45834" y="60666"/>
                </a:cubicBezTo>
                <a:moveTo>
                  <a:pt x="20815" y="64019"/>
                </a:moveTo>
                <a:lnTo>
                  <a:pt x="17602" y="67359"/>
                </a:lnTo>
                <a:lnTo>
                  <a:pt x="17831" y="67385"/>
                </a:lnTo>
                <a:lnTo>
                  <a:pt x="17640" y="72223"/>
                </a:lnTo>
                <a:lnTo>
                  <a:pt x="21146" y="75094"/>
                </a:lnTo>
                <a:lnTo>
                  <a:pt x="25070" y="70484"/>
                </a:lnTo>
                <a:lnTo>
                  <a:pt x="24905" y="68515"/>
                </a:lnTo>
                <a:close/>
                <a:moveTo>
                  <a:pt x="29820" y="62851"/>
                </a:moveTo>
                <a:lnTo>
                  <a:pt x="25984" y="67435"/>
                </a:lnTo>
                <a:lnTo>
                  <a:pt x="26340" y="71563"/>
                </a:lnTo>
                <a:lnTo>
                  <a:pt x="30378" y="73836"/>
                </a:lnTo>
                <a:cubicBezTo>
                  <a:pt x="30823" y="73341"/>
                  <a:pt x="33680" y="69988"/>
                  <a:pt x="34163" y="69239"/>
                </a:cubicBezTo>
                <a:cubicBezTo>
                  <a:pt x="33973" y="68312"/>
                  <a:pt x="33909" y="67080"/>
                  <a:pt x="33909" y="66407"/>
                </a:cubicBezTo>
                <a:close/>
                <a:moveTo>
                  <a:pt x="38151" y="62076"/>
                </a:moveTo>
                <a:lnTo>
                  <a:pt x="35014" y="65467"/>
                </a:lnTo>
                <a:lnTo>
                  <a:pt x="35078" y="68401"/>
                </a:lnTo>
                <a:cubicBezTo>
                  <a:pt x="36678" y="69506"/>
                  <a:pt x="38265" y="70445"/>
                  <a:pt x="39865" y="71220"/>
                </a:cubicBezTo>
                <a:lnTo>
                  <a:pt x="42621" y="68312"/>
                </a:lnTo>
                <a:cubicBezTo>
                  <a:pt x="42558" y="67232"/>
                  <a:pt x="42342" y="66178"/>
                  <a:pt x="42228" y="65111"/>
                </a:cubicBezTo>
                <a:cubicBezTo>
                  <a:pt x="40920" y="64019"/>
                  <a:pt x="39497" y="63118"/>
                  <a:pt x="38151" y="62076"/>
                </a:cubicBezTo>
                <a:moveTo>
                  <a:pt x="47611" y="72173"/>
                </a:moveTo>
                <a:lnTo>
                  <a:pt x="43231" y="69340"/>
                </a:lnTo>
                <a:lnTo>
                  <a:pt x="40577" y="72173"/>
                </a:lnTo>
                <a:lnTo>
                  <a:pt x="40767" y="77507"/>
                </a:lnTo>
                <a:lnTo>
                  <a:pt x="40907" y="77405"/>
                </a:lnTo>
                <a:lnTo>
                  <a:pt x="44399" y="82155"/>
                </a:lnTo>
                <a:lnTo>
                  <a:pt x="47980" y="77570"/>
                </a:lnTo>
                <a:close/>
                <a:moveTo>
                  <a:pt x="39408" y="72287"/>
                </a:moveTo>
                <a:cubicBezTo>
                  <a:pt x="38024" y="71626"/>
                  <a:pt x="36652" y="70839"/>
                  <a:pt x="35268" y="69912"/>
                </a:cubicBezTo>
                <a:lnTo>
                  <a:pt x="30950" y="74941"/>
                </a:lnTo>
                <a:lnTo>
                  <a:pt x="30798" y="75144"/>
                </a:lnTo>
                <a:lnTo>
                  <a:pt x="30798" y="80301"/>
                </a:lnTo>
                <a:lnTo>
                  <a:pt x="35014" y="82777"/>
                </a:lnTo>
                <a:lnTo>
                  <a:pt x="39624" y="77761"/>
                </a:lnTo>
                <a:close/>
                <a:moveTo>
                  <a:pt x="25286" y="72249"/>
                </a:moveTo>
                <a:lnTo>
                  <a:pt x="21958" y="75944"/>
                </a:lnTo>
                <a:cubicBezTo>
                  <a:pt x="21895" y="77786"/>
                  <a:pt x="22543" y="82383"/>
                  <a:pt x="21488" y="83857"/>
                </a:cubicBezTo>
                <a:lnTo>
                  <a:pt x="24981" y="86485"/>
                </a:lnTo>
                <a:lnTo>
                  <a:pt x="29642" y="80351"/>
                </a:lnTo>
                <a:lnTo>
                  <a:pt x="29642" y="74738"/>
                </a:lnTo>
                <a:close/>
                <a:moveTo>
                  <a:pt x="12840" y="80199"/>
                </a:moveTo>
                <a:lnTo>
                  <a:pt x="12941" y="87019"/>
                </a:lnTo>
                <a:lnTo>
                  <a:pt x="12941" y="87184"/>
                </a:lnTo>
                <a:lnTo>
                  <a:pt x="15519" y="90105"/>
                </a:lnTo>
                <a:lnTo>
                  <a:pt x="20587" y="83145"/>
                </a:lnTo>
                <a:lnTo>
                  <a:pt x="20777" y="76287"/>
                </a:lnTo>
                <a:lnTo>
                  <a:pt x="17361" y="73481"/>
                </a:lnTo>
                <a:lnTo>
                  <a:pt x="16866" y="75487"/>
                </a:lnTo>
                <a:lnTo>
                  <a:pt x="16840" y="75564"/>
                </a:lnTo>
                <a:lnTo>
                  <a:pt x="16790" y="75652"/>
                </a:lnTo>
                <a:lnTo>
                  <a:pt x="13945" y="80009"/>
                </a:lnTo>
                <a:lnTo>
                  <a:pt x="13653" y="80466"/>
                </a:lnTo>
                <a:close/>
                <a:moveTo>
                  <a:pt x="12027" y="79869"/>
                </a:moveTo>
                <a:lnTo>
                  <a:pt x="9208" y="78027"/>
                </a:lnTo>
                <a:lnTo>
                  <a:pt x="5067" y="83031"/>
                </a:lnTo>
                <a:lnTo>
                  <a:pt x="7887" y="90702"/>
                </a:lnTo>
                <a:lnTo>
                  <a:pt x="11748" y="86803"/>
                </a:lnTo>
                <a:close/>
                <a:moveTo>
                  <a:pt x="12154" y="88048"/>
                </a:moveTo>
                <a:lnTo>
                  <a:pt x="8306" y="91908"/>
                </a:lnTo>
                <a:cubicBezTo>
                  <a:pt x="9258" y="93318"/>
                  <a:pt x="10147" y="94563"/>
                  <a:pt x="11697" y="95922"/>
                </a:cubicBezTo>
                <a:cubicBezTo>
                  <a:pt x="11735" y="95922"/>
                  <a:pt x="11748" y="95909"/>
                  <a:pt x="11786" y="95909"/>
                </a:cubicBezTo>
                <a:cubicBezTo>
                  <a:pt x="12814" y="94474"/>
                  <a:pt x="14630" y="93001"/>
                  <a:pt x="15278" y="91400"/>
                </a:cubicBezTo>
                <a:close/>
                <a:moveTo>
                  <a:pt x="7074" y="91845"/>
                </a:moveTo>
                <a:lnTo>
                  <a:pt x="5118" y="86549"/>
                </a:lnTo>
                <a:lnTo>
                  <a:pt x="4140" y="90626"/>
                </a:lnTo>
                <a:cubicBezTo>
                  <a:pt x="4178" y="91667"/>
                  <a:pt x="4255" y="92696"/>
                  <a:pt x="4369" y="93686"/>
                </a:cubicBezTo>
                <a:cubicBezTo>
                  <a:pt x="4483" y="94385"/>
                  <a:pt x="4585" y="95071"/>
                  <a:pt x="4725" y="95756"/>
                </a:cubicBezTo>
                <a:cubicBezTo>
                  <a:pt x="5639" y="94715"/>
                  <a:pt x="6566" y="93077"/>
                  <a:pt x="7074" y="91845"/>
                </a:cubicBezTo>
                <a:moveTo>
                  <a:pt x="20815" y="84796"/>
                </a:moveTo>
                <a:lnTo>
                  <a:pt x="16345" y="90943"/>
                </a:lnTo>
                <a:cubicBezTo>
                  <a:pt x="17120" y="91883"/>
                  <a:pt x="19012" y="92429"/>
                  <a:pt x="20092" y="93064"/>
                </a:cubicBezTo>
                <a:cubicBezTo>
                  <a:pt x="21641" y="91299"/>
                  <a:pt x="23571" y="89826"/>
                  <a:pt x="24765" y="87768"/>
                </a:cubicBezTo>
                <a:close/>
                <a:moveTo>
                  <a:pt x="30315" y="81380"/>
                </a:moveTo>
                <a:lnTo>
                  <a:pt x="25578" y="87654"/>
                </a:lnTo>
                <a:cubicBezTo>
                  <a:pt x="26988" y="88860"/>
                  <a:pt x="28981" y="89127"/>
                  <a:pt x="30658" y="89749"/>
                </a:cubicBezTo>
                <a:cubicBezTo>
                  <a:pt x="32029" y="87984"/>
                  <a:pt x="33122" y="85965"/>
                  <a:pt x="33973" y="83907"/>
                </a:cubicBezTo>
                <a:close/>
                <a:moveTo>
                  <a:pt x="40386" y="78637"/>
                </a:moveTo>
                <a:lnTo>
                  <a:pt x="35420" y="84047"/>
                </a:lnTo>
                <a:cubicBezTo>
                  <a:pt x="35852" y="84923"/>
                  <a:pt x="36627" y="85749"/>
                  <a:pt x="37414" y="86600"/>
                </a:cubicBezTo>
                <a:cubicBezTo>
                  <a:pt x="37808" y="87019"/>
                  <a:pt x="38202" y="87463"/>
                  <a:pt x="38583" y="87895"/>
                </a:cubicBezTo>
                <a:cubicBezTo>
                  <a:pt x="39357" y="87629"/>
                  <a:pt x="40234" y="87108"/>
                  <a:pt x="41110" y="86359"/>
                </a:cubicBezTo>
                <a:cubicBezTo>
                  <a:pt x="42088" y="85558"/>
                  <a:pt x="43028" y="84492"/>
                  <a:pt x="43828" y="83285"/>
                </a:cubicBezTo>
                <a:close/>
                <a:moveTo>
                  <a:pt x="48716" y="78510"/>
                </a:moveTo>
                <a:lnTo>
                  <a:pt x="44920" y="83374"/>
                </a:lnTo>
                <a:cubicBezTo>
                  <a:pt x="46468" y="85977"/>
                  <a:pt x="47484" y="86651"/>
                  <a:pt x="48627" y="87387"/>
                </a:cubicBezTo>
                <a:cubicBezTo>
                  <a:pt x="48729" y="87463"/>
                  <a:pt x="48856" y="87540"/>
                  <a:pt x="48970" y="87603"/>
                </a:cubicBezTo>
                <a:cubicBezTo>
                  <a:pt x="49554" y="87209"/>
                  <a:pt x="50977" y="85965"/>
                  <a:pt x="51383" y="85330"/>
                </a:cubicBezTo>
                <a:cubicBezTo>
                  <a:pt x="51879" y="84758"/>
                  <a:pt x="52348" y="84187"/>
                  <a:pt x="52806" y="83615"/>
                </a:cubicBezTo>
                <a:cubicBezTo>
                  <a:pt x="52907" y="83450"/>
                  <a:pt x="53047" y="83285"/>
                  <a:pt x="53174" y="83095"/>
                </a:cubicBezTo>
                <a:cubicBezTo>
                  <a:pt x="53199" y="82726"/>
                  <a:pt x="53225" y="82358"/>
                  <a:pt x="53263" y="82002"/>
                </a:cubicBezTo>
                <a:cubicBezTo>
                  <a:pt x="53288" y="81736"/>
                  <a:pt x="53301" y="81533"/>
                  <a:pt x="53301" y="81405"/>
                </a:cubicBezTo>
                <a:close/>
                <a:moveTo>
                  <a:pt x="60337" y="59231"/>
                </a:moveTo>
                <a:lnTo>
                  <a:pt x="57949" y="55332"/>
                </a:lnTo>
                <a:lnTo>
                  <a:pt x="54584" y="59117"/>
                </a:lnTo>
                <a:lnTo>
                  <a:pt x="54774" y="61022"/>
                </a:lnTo>
                <a:lnTo>
                  <a:pt x="57390" y="63067"/>
                </a:lnTo>
                <a:cubicBezTo>
                  <a:pt x="58165" y="61644"/>
                  <a:pt x="59143" y="60349"/>
                  <a:pt x="60337" y="59231"/>
                </a:cubicBezTo>
                <a:moveTo>
                  <a:pt x="56844" y="64121"/>
                </a:moveTo>
                <a:lnTo>
                  <a:pt x="54279" y="62317"/>
                </a:lnTo>
                <a:lnTo>
                  <a:pt x="51688" y="65912"/>
                </a:lnTo>
                <a:lnTo>
                  <a:pt x="52120" y="69290"/>
                </a:lnTo>
                <a:lnTo>
                  <a:pt x="54774" y="70750"/>
                </a:lnTo>
                <a:cubicBezTo>
                  <a:pt x="54774" y="70699"/>
                  <a:pt x="54787" y="70649"/>
                  <a:pt x="54800" y="70598"/>
                </a:cubicBezTo>
                <a:lnTo>
                  <a:pt x="54901" y="70191"/>
                </a:lnTo>
                <a:cubicBezTo>
                  <a:pt x="55460" y="68007"/>
                  <a:pt x="55943" y="66051"/>
                  <a:pt x="56844" y="64134"/>
                </a:cubicBezTo>
                <a:close/>
                <a:moveTo>
                  <a:pt x="54469" y="71931"/>
                </a:moveTo>
                <a:cubicBezTo>
                  <a:pt x="53885" y="71411"/>
                  <a:pt x="51599" y="70649"/>
                  <a:pt x="50977" y="69544"/>
                </a:cubicBezTo>
                <a:lnTo>
                  <a:pt x="48793" y="72084"/>
                </a:lnTo>
                <a:lnTo>
                  <a:pt x="49123" y="77405"/>
                </a:lnTo>
                <a:lnTo>
                  <a:pt x="53403" y="80110"/>
                </a:lnTo>
                <a:cubicBezTo>
                  <a:pt x="53695" y="77049"/>
                  <a:pt x="53923" y="74471"/>
                  <a:pt x="54469" y="71931"/>
                </a:cubicBezTo>
                <a:moveTo>
                  <a:pt x="31763" y="19353"/>
                </a:moveTo>
                <a:cubicBezTo>
                  <a:pt x="32068" y="20801"/>
                  <a:pt x="31839" y="22922"/>
                  <a:pt x="31623" y="24408"/>
                </a:cubicBezTo>
                <a:cubicBezTo>
                  <a:pt x="31826" y="25360"/>
                  <a:pt x="32156" y="26338"/>
                  <a:pt x="32893" y="27367"/>
                </a:cubicBezTo>
                <a:cubicBezTo>
                  <a:pt x="33668" y="28396"/>
                  <a:pt x="34874" y="29488"/>
                  <a:pt x="36817" y="30694"/>
                </a:cubicBezTo>
                <a:cubicBezTo>
                  <a:pt x="37389" y="29983"/>
                  <a:pt x="37999" y="29399"/>
                  <a:pt x="38583" y="28802"/>
                </a:cubicBezTo>
                <a:cubicBezTo>
                  <a:pt x="40069" y="27380"/>
                  <a:pt x="41478" y="25589"/>
                  <a:pt x="42151" y="23405"/>
                </a:cubicBezTo>
                <a:cubicBezTo>
                  <a:pt x="42190" y="23303"/>
                  <a:pt x="42228" y="23176"/>
                  <a:pt x="42291" y="23087"/>
                </a:cubicBezTo>
                <a:cubicBezTo>
                  <a:pt x="41732" y="22084"/>
                  <a:pt x="41173" y="21004"/>
                  <a:pt x="40653" y="19887"/>
                </a:cubicBezTo>
                <a:cubicBezTo>
                  <a:pt x="38303" y="19557"/>
                  <a:pt x="35128" y="19366"/>
                  <a:pt x="31763" y="19353"/>
                </a:cubicBezTo>
                <a:moveTo>
                  <a:pt x="20600" y="21030"/>
                </a:moveTo>
                <a:cubicBezTo>
                  <a:pt x="20968" y="26364"/>
                  <a:pt x="20244" y="27062"/>
                  <a:pt x="25172" y="30707"/>
                </a:cubicBezTo>
                <a:cubicBezTo>
                  <a:pt x="25718" y="31101"/>
                  <a:pt x="26251" y="31520"/>
                  <a:pt x="26759" y="31914"/>
                </a:cubicBezTo>
                <a:cubicBezTo>
                  <a:pt x="27305" y="31685"/>
                  <a:pt x="30023" y="27100"/>
                  <a:pt x="30048" y="26313"/>
                </a:cubicBezTo>
                <a:cubicBezTo>
                  <a:pt x="30658" y="23747"/>
                  <a:pt x="30544" y="22795"/>
                  <a:pt x="30582" y="20064"/>
                </a:cubicBezTo>
                <a:close/>
                <a:moveTo>
                  <a:pt x="9004" y="26211"/>
                </a:moveTo>
                <a:cubicBezTo>
                  <a:pt x="9512" y="27443"/>
                  <a:pt x="10147" y="30047"/>
                  <a:pt x="10224" y="31418"/>
                </a:cubicBezTo>
                <a:cubicBezTo>
                  <a:pt x="11735" y="32815"/>
                  <a:pt x="13386" y="34136"/>
                  <a:pt x="15672" y="35152"/>
                </a:cubicBezTo>
                <a:cubicBezTo>
                  <a:pt x="16751" y="33031"/>
                  <a:pt x="18288" y="31304"/>
                  <a:pt x="19025" y="28980"/>
                </a:cubicBezTo>
                <a:cubicBezTo>
                  <a:pt x="19317" y="28065"/>
                  <a:pt x="19507" y="27050"/>
                  <a:pt x="19545" y="25767"/>
                </a:cubicBezTo>
                <a:cubicBezTo>
                  <a:pt x="19584" y="24675"/>
                  <a:pt x="19647" y="22452"/>
                  <a:pt x="19507" y="21639"/>
                </a:cubicBezTo>
                <a:cubicBezTo>
                  <a:pt x="16002" y="22706"/>
                  <a:pt x="12535" y="24230"/>
                  <a:pt x="9004" y="26211"/>
                </a:cubicBezTo>
                <a:moveTo>
                  <a:pt x="0" y="32409"/>
                </a:moveTo>
                <a:cubicBezTo>
                  <a:pt x="978" y="35050"/>
                  <a:pt x="1613" y="36194"/>
                  <a:pt x="2654" y="37641"/>
                </a:cubicBezTo>
                <a:cubicBezTo>
                  <a:pt x="3607" y="38949"/>
                  <a:pt x="4725" y="39813"/>
                  <a:pt x="6337" y="40245"/>
                </a:cubicBezTo>
                <a:cubicBezTo>
                  <a:pt x="6477" y="40067"/>
                  <a:pt x="6617" y="39864"/>
                  <a:pt x="6757" y="39686"/>
                </a:cubicBezTo>
                <a:cubicBezTo>
                  <a:pt x="6757" y="39661"/>
                  <a:pt x="6769" y="39648"/>
                  <a:pt x="6795" y="39610"/>
                </a:cubicBezTo>
                <a:cubicBezTo>
                  <a:pt x="9830" y="35165"/>
                  <a:pt x="9919" y="31533"/>
                  <a:pt x="8725" y="26580"/>
                </a:cubicBezTo>
                <a:cubicBezTo>
                  <a:pt x="7455" y="27291"/>
                  <a:pt x="876" y="31812"/>
                  <a:pt x="0" y="32409"/>
                </a:cubicBezTo>
                <a:moveTo>
                  <a:pt x="43129" y="24510"/>
                </a:moveTo>
                <a:cubicBezTo>
                  <a:pt x="42583" y="25970"/>
                  <a:pt x="41021" y="28027"/>
                  <a:pt x="40615" y="28459"/>
                </a:cubicBezTo>
                <a:cubicBezTo>
                  <a:pt x="40831" y="30821"/>
                  <a:pt x="40704" y="33196"/>
                  <a:pt x="40361" y="34746"/>
                </a:cubicBezTo>
                <a:cubicBezTo>
                  <a:pt x="42024" y="36740"/>
                  <a:pt x="42520" y="37984"/>
                  <a:pt x="44374" y="39584"/>
                </a:cubicBezTo>
                <a:cubicBezTo>
                  <a:pt x="44679" y="39813"/>
                  <a:pt x="44996" y="40067"/>
                  <a:pt x="45314" y="40321"/>
                </a:cubicBezTo>
                <a:cubicBezTo>
                  <a:pt x="47535" y="36765"/>
                  <a:pt x="48627" y="35152"/>
                  <a:pt x="48437" y="30440"/>
                </a:cubicBezTo>
                <a:cubicBezTo>
                  <a:pt x="47611" y="29856"/>
                  <a:pt x="46875" y="29208"/>
                  <a:pt x="46139" y="28459"/>
                </a:cubicBezTo>
                <a:cubicBezTo>
                  <a:pt x="45047" y="27316"/>
                  <a:pt x="44044" y="25983"/>
                  <a:pt x="43129" y="24510"/>
                </a:cubicBezTo>
                <a:moveTo>
                  <a:pt x="49643" y="31215"/>
                </a:moveTo>
                <a:cubicBezTo>
                  <a:pt x="49707" y="33095"/>
                  <a:pt x="49745" y="34720"/>
                  <a:pt x="49516" y="35889"/>
                </a:cubicBezTo>
                <a:cubicBezTo>
                  <a:pt x="49669" y="36460"/>
                  <a:pt x="53060" y="40931"/>
                  <a:pt x="53949" y="41527"/>
                </a:cubicBezTo>
                <a:cubicBezTo>
                  <a:pt x="57124" y="38860"/>
                  <a:pt x="57733" y="37756"/>
                  <a:pt x="57530" y="32980"/>
                </a:cubicBezTo>
                <a:cubicBezTo>
                  <a:pt x="54850" y="33196"/>
                  <a:pt x="51980" y="32523"/>
                  <a:pt x="49643" y="31215"/>
                </a:cubicBezTo>
                <a:moveTo>
                  <a:pt x="58724" y="32790"/>
                </a:moveTo>
                <a:cubicBezTo>
                  <a:pt x="58724" y="32828"/>
                  <a:pt x="58737" y="32841"/>
                  <a:pt x="58737" y="32866"/>
                </a:cubicBezTo>
                <a:cubicBezTo>
                  <a:pt x="58889" y="36219"/>
                  <a:pt x="58572" y="38111"/>
                  <a:pt x="57962" y="39343"/>
                </a:cubicBezTo>
                <a:cubicBezTo>
                  <a:pt x="59003" y="40677"/>
                  <a:pt x="59435" y="40905"/>
                  <a:pt x="60515" y="41464"/>
                </a:cubicBezTo>
                <a:lnTo>
                  <a:pt x="60515" y="41489"/>
                </a:lnTo>
                <a:cubicBezTo>
                  <a:pt x="60730" y="41604"/>
                  <a:pt x="60972" y="41731"/>
                  <a:pt x="61264" y="41883"/>
                </a:cubicBezTo>
                <a:cubicBezTo>
                  <a:pt x="62331" y="40740"/>
                  <a:pt x="63271" y="38975"/>
                  <a:pt x="63499" y="36702"/>
                </a:cubicBezTo>
                <a:cubicBezTo>
                  <a:pt x="63702" y="34720"/>
                  <a:pt x="63766" y="33107"/>
                  <a:pt x="62572" y="30453"/>
                </a:cubicBezTo>
                <a:cubicBezTo>
                  <a:pt x="62572" y="30440"/>
                  <a:pt x="62559" y="30415"/>
                  <a:pt x="62559" y="30415"/>
                </a:cubicBezTo>
                <a:cubicBezTo>
                  <a:pt x="61620" y="31660"/>
                  <a:pt x="60261" y="32460"/>
                  <a:pt x="58724" y="32790"/>
                </a:cubicBezTo>
                <a:moveTo>
                  <a:pt x="5969" y="47192"/>
                </a:moveTo>
                <a:cubicBezTo>
                  <a:pt x="6795" y="46569"/>
                  <a:pt x="7176" y="45325"/>
                  <a:pt x="7315" y="44334"/>
                </a:cubicBezTo>
                <a:cubicBezTo>
                  <a:pt x="7468" y="43166"/>
                  <a:pt x="7239" y="42239"/>
                  <a:pt x="6833" y="41146"/>
                </a:cubicBezTo>
                <a:cubicBezTo>
                  <a:pt x="4953" y="41197"/>
                  <a:pt x="2959" y="38797"/>
                  <a:pt x="2057" y="37540"/>
                </a:cubicBezTo>
                <a:cubicBezTo>
                  <a:pt x="1537" y="36816"/>
                  <a:pt x="1359" y="36321"/>
                  <a:pt x="1829" y="37489"/>
                </a:cubicBezTo>
                <a:cubicBezTo>
                  <a:pt x="3112" y="40588"/>
                  <a:pt x="4420" y="44220"/>
                  <a:pt x="5969" y="47192"/>
                </a:cubicBezTo>
                <a:moveTo>
                  <a:pt x="39700" y="103250"/>
                </a:moveTo>
                <a:cubicBezTo>
                  <a:pt x="38849" y="102767"/>
                  <a:pt x="37897" y="102348"/>
                  <a:pt x="37122" y="101687"/>
                </a:cubicBezTo>
                <a:cubicBezTo>
                  <a:pt x="36627" y="102729"/>
                  <a:pt x="36093" y="103770"/>
                  <a:pt x="35547" y="104824"/>
                </a:cubicBezTo>
                <a:cubicBezTo>
                  <a:pt x="36957" y="104329"/>
                  <a:pt x="38329" y="103808"/>
                  <a:pt x="39700" y="103250"/>
                </a:cubicBezTo>
                <a:moveTo>
                  <a:pt x="31001" y="106310"/>
                </a:moveTo>
                <a:cubicBezTo>
                  <a:pt x="29985" y="105599"/>
                  <a:pt x="29020" y="104774"/>
                  <a:pt x="28270" y="103770"/>
                </a:cubicBezTo>
                <a:cubicBezTo>
                  <a:pt x="27838" y="105345"/>
                  <a:pt x="27597" y="106386"/>
                  <a:pt x="27127" y="107390"/>
                </a:cubicBezTo>
                <a:cubicBezTo>
                  <a:pt x="28423" y="107047"/>
                  <a:pt x="29718" y="106679"/>
                  <a:pt x="31001" y="106310"/>
                </a:cubicBezTo>
                <a:moveTo>
                  <a:pt x="7252" y="47662"/>
                </a:moveTo>
                <a:cubicBezTo>
                  <a:pt x="8560" y="49097"/>
                  <a:pt x="9614" y="50544"/>
                  <a:pt x="10440" y="51967"/>
                </a:cubicBezTo>
                <a:cubicBezTo>
                  <a:pt x="11100" y="52170"/>
                  <a:pt x="11697" y="52424"/>
                  <a:pt x="12281" y="52678"/>
                </a:cubicBezTo>
                <a:cubicBezTo>
                  <a:pt x="12713" y="51891"/>
                  <a:pt x="13056" y="51116"/>
                  <a:pt x="13297" y="50227"/>
                </a:cubicBezTo>
                <a:cubicBezTo>
                  <a:pt x="13627" y="49148"/>
                  <a:pt x="13830" y="47852"/>
                  <a:pt x="13957" y="46112"/>
                </a:cubicBezTo>
                <a:cubicBezTo>
                  <a:pt x="12205" y="45617"/>
                  <a:pt x="10008" y="45325"/>
                  <a:pt x="8534" y="44245"/>
                </a:cubicBezTo>
                <a:cubicBezTo>
                  <a:pt x="8509" y="44334"/>
                  <a:pt x="8509" y="44410"/>
                  <a:pt x="8496" y="44499"/>
                </a:cubicBezTo>
                <a:cubicBezTo>
                  <a:pt x="8331" y="45655"/>
                  <a:pt x="7925" y="46696"/>
                  <a:pt x="7252" y="47662"/>
                </a:cubicBezTo>
                <a:moveTo>
                  <a:pt x="20892" y="52259"/>
                </a:moveTo>
                <a:cubicBezTo>
                  <a:pt x="21311" y="51484"/>
                  <a:pt x="21819" y="50951"/>
                  <a:pt x="22327" y="50392"/>
                </a:cubicBezTo>
                <a:cubicBezTo>
                  <a:pt x="24117" y="48449"/>
                  <a:pt x="24435" y="46417"/>
                  <a:pt x="24282" y="43877"/>
                </a:cubicBezTo>
                <a:cubicBezTo>
                  <a:pt x="22784" y="43534"/>
                  <a:pt x="19266" y="41159"/>
                  <a:pt x="18123" y="40105"/>
                </a:cubicBezTo>
                <a:cubicBezTo>
                  <a:pt x="17602" y="42175"/>
                  <a:pt x="15735" y="44601"/>
                  <a:pt x="15278" y="46595"/>
                </a:cubicBezTo>
                <a:cubicBezTo>
                  <a:pt x="15748" y="49008"/>
                  <a:pt x="19037" y="50786"/>
                  <a:pt x="20892" y="52259"/>
                </a:cubicBezTo>
                <a:moveTo>
                  <a:pt x="25400" y="43369"/>
                </a:moveTo>
                <a:cubicBezTo>
                  <a:pt x="25527" y="44931"/>
                  <a:pt x="25476" y="46150"/>
                  <a:pt x="25337" y="47103"/>
                </a:cubicBezTo>
                <a:cubicBezTo>
                  <a:pt x="25984" y="48347"/>
                  <a:pt x="27153" y="49148"/>
                  <a:pt x="28385" y="49948"/>
                </a:cubicBezTo>
                <a:cubicBezTo>
                  <a:pt x="28943" y="50316"/>
                  <a:pt x="29528" y="50710"/>
                  <a:pt x="30074" y="51154"/>
                </a:cubicBezTo>
                <a:cubicBezTo>
                  <a:pt x="31433" y="47700"/>
                  <a:pt x="34366" y="45541"/>
                  <a:pt x="34316" y="41515"/>
                </a:cubicBezTo>
                <a:lnTo>
                  <a:pt x="34316" y="41464"/>
                </a:lnTo>
                <a:cubicBezTo>
                  <a:pt x="32334" y="40423"/>
                  <a:pt x="30480" y="39432"/>
                  <a:pt x="28753" y="37806"/>
                </a:cubicBezTo>
                <a:cubicBezTo>
                  <a:pt x="28194" y="39851"/>
                  <a:pt x="26099" y="41400"/>
                  <a:pt x="25400" y="43369"/>
                </a:cubicBezTo>
                <a:moveTo>
                  <a:pt x="24905" y="48665"/>
                </a:moveTo>
                <a:cubicBezTo>
                  <a:pt x="24460" y="49783"/>
                  <a:pt x="23825" y="50494"/>
                  <a:pt x="23178" y="51179"/>
                </a:cubicBezTo>
                <a:cubicBezTo>
                  <a:pt x="21755" y="52716"/>
                  <a:pt x="22111" y="52729"/>
                  <a:pt x="21831" y="54723"/>
                </a:cubicBezTo>
                <a:lnTo>
                  <a:pt x="21997" y="54596"/>
                </a:lnTo>
                <a:cubicBezTo>
                  <a:pt x="23317" y="56171"/>
                  <a:pt x="25324" y="56806"/>
                  <a:pt x="27178" y="57402"/>
                </a:cubicBezTo>
                <a:cubicBezTo>
                  <a:pt x="27330" y="57161"/>
                  <a:pt x="27470" y="56920"/>
                  <a:pt x="27597" y="56704"/>
                </a:cubicBezTo>
                <a:cubicBezTo>
                  <a:pt x="28359" y="55485"/>
                  <a:pt x="29007" y="54443"/>
                  <a:pt x="29210" y="52005"/>
                </a:cubicBezTo>
                <a:cubicBezTo>
                  <a:pt x="28740" y="51637"/>
                  <a:pt x="28220" y="51306"/>
                  <a:pt x="27711" y="50964"/>
                </a:cubicBezTo>
                <a:cubicBezTo>
                  <a:pt x="26696" y="50278"/>
                  <a:pt x="25692" y="49592"/>
                  <a:pt x="24905" y="48665"/>
                </a:cubicBezTo>
                <a:moveTo>
                  <a:pt x="30252" y="52754"/>
                </a:moveTo>
                <a:cubicBezTo>
                  <a:pt x="29985" y="54177"/>
                  <a:pt x="29617" y="55205"/>
                  <a:pt x="28905" y="56958"/>
                </a:cubicBezTo>
                <a:lnTo>
                  <a:pt x="30366" y="61809"/>
                </a:lnTo>
                <a:lnTo>
                  <a:pt x="33896" y="64857"/>
                </a:lnTo>
                <a:lnTo>
                  <a:pt x="37694" y="60895"/>
                </a:lnTo>
                <a:cubicBezTo>
                  <a:pt x="37541" y="59625"/>
                  <a:pt x="37440" y="59815"/>
                  <a:pt x="37008" y="58660"/>
                </a:cubicBezTo>
                <a:cubicBezTo>
                  <a:pt x="36513" y="57314"/>
                  <a:pt x="35357" y="56272"/>
                  <a:pt x="34163" y="55243"/>
                </a:cubicBezTo>
                <a:cubicBezTo>
                  <a:pt x="32919" y="54151"/>
                  <a:pt x="31699" y="53072"/>
                  <a:pt x="31179" y="51637"/>
                </a:cubicBezTo>
                <a:cubicBezTo>
                  <a:pt x="31001" y="52081"/>
                  <a:pt x="30772" y="52170"/>
                  <a:pt x="30252" y="52754"/>
                </a:cubicBezTo>
                <a:moveTo>
                  <a:pt x="32080" y="49770"/>
                </a:moveTo>
                <a:cubicBezTo>
                  <a:pt x="31928" y="51738"/>
                  <a:pt x="33414" y="53034"/>
                  <a:pt x="34912" y="54367"/>
                </a:cubicBezTo>
                <a:cubicBezTo>
                  <a:pt x="35941" y="55256"/>
                  <a:pt x="36995" y="56171"/>
                  <a:pt x="37656" y="57288"/>
                </a:cubicBezTo>
                <a:cubicBezTo>
                  <a:pt x="39180" y="55256"/>
                  <a:pt x="40678" y="53897"/>
                  <a:pt x="40920" y="51091"/>
                </a:cubicBezTo>
                <a:cubicBezTo>
                  <a:pt x="38862" y="49681"/>
                  <a:pt x="36652" y="48017"/>
                  <a:pt x="34455" y="46125"/>
                </a:cubicBezTo>
                <a:cubicBezTo>
                  <a:pt x="33769" y="47408"/>
                  <a:pt x="32817" y="48513"/>
                  <a:pt x="32080" y="49770"/>
                </a:cubicBezTo>
                <a:moveTo>
                  <a:pt x="41008" y="49770"/>
                </a:moveTo>
                <a:cubicBezTo>
                  <a:pt x="42113" y="48690"/>
                  <a:pt x="43078" y="47395"/>
                  <a:pt x="44209" y="46265"/>
                </a:cubicBezTo>
                <a:lnTo>
                  <a:pt x="45098" y="41769"/>
                </a:lnTo>
                <a:cubicBezTo>
                  <a:pt x="44564" y="41362"/>
                  <a:pt x="44044" y="40854"/>
                  <a:pt x="43637" y="40524"/>
                </a:cubicBezTo>
                <a:cubicBezTo>
                  <a:pt x="42062" y="39292"/>
                  <a:pt x="40602" y="38149"/>
                  <a:pt x="39751" y="36219"/>
                </a:cubicBezTo>
                <a:cubicBezTo>
                  <a:pt x="39268" y="37451"/>
                  <a:pt x="36817" y="41413"/>
                  <a:pt x="35535" y="41845"/>
                </a:cubicBezTo>
                <a:cubicBezTo>
                  <a:pt x="35509" y="42975"/>
                  <a:pt x="35357" y="43915"/>
                  <a:pt x="35078" y="44715"/>
                </a:cubicBezTo>
                <a:cubicBezTo>
                  <a:pt x="36030" y="46582"/>
                  <a:pt x="38608" y="48436"/>
                  <a:pt x="41008" y="49770"/>
                </a:cubicBezTo>
                <a:moveTo>
                  <a:pt x="42215" y="50913"/>
                </a:moveTo>
                <a:cubicBezTo>
                  <a:pt x="43078" y="52932"/>
                  <a:pt x="44310" y="55040"/>
                  <a:pt x="45733" y="56742"/>
                </a:cubicBezTo>
                <a:lnTo>
                  <a:pt x="49491" y="53186"/>
                </a:lnTo>
                <a:lnTo>
                  <a:pt x="49643" y="50430"/>
                </a:lnTo>
                <a:cubicBezTo>
                  <a:pt x="48246" y="49071"/>
                  <a:pt x="46557" y="48373"/>
                  <a:pt x="45618" y="46506"/>
                </a:cubicBezTo>
                <a:cubicBezTo>
                  <a:pt x="45441" y="46747"/>
                  <a:pt x="45238" y="46988"/>
                  <a:pt x="44971" y="47192"/>
                </a:cubicBezTo>
                <a:lnTo>
                  <a:pt x="44933" y="47204"/>
                </a:lnTo>
                <a:cubicBezTo>
                  <a:pt x="43599" y="48246"/>
                  <a:pt x="42736" y="49275"/>
                  <a:pt x="42215" y="50913"/>
                </a:cubicBezTo>
                <a:moveTo>
                  <a:pt x="50799" y="50544"/>
                </a:moveTo>
                <a:lnTo>
                  <a:pt x="50647" y="53478"/>
                </a:lnTo>
                <a:lnTo>
                  <a:pt x="50634" y="53593"/>
                </a:lnTo>
                <a:lnTo>
                  <a:pt x="53784" y="58241"/>
                </a:lnTo>
                <a:lnTo>
                  <a:pt x="57251" y="54342"/>
                </a:lnTo>
                <a:lnTo>
                  <a:pt x="57441" y="51230"/>
                </a:lnTo>
                <a:cubicBezTo>
                  <a:pt x="56158" y="50011"/>
                  <a:pt x="54622" y="48957"/>
                  <a:pt x="53568" y="47535"/>
                </a:cubicBezTo>
                <a:cubicBezTo>
                  <a:pt x="53060" y="48411"/>
                  <a:pt x="52437" y="48944"/>
                  <a:pt x="51840" y="49465"/>
                </a:cubicBezTo>
                <a:cubicBezTo>
                  <a:pt x="51459" y="49795"/>
                  <a:pt x="51091" y="50138"/>
                  <a:pt x="50799" y="50544"/>
                </a:cubicBezTo>
                <a:moveTo>
                  <a:pt x="58521" y="54024"/>
                </a:moveTo>
                <a:lnTo>
                  <a:pt x="61213" y="58457"/>
                </a:lnTo>
                <a:cubicBezTo>
                  <a:pt x="62229" y="57631"/>
                  <a:pt x="63283" y="56894"/>
                  <a:pt x="64375" y="56196"/>
                </a:cubicBezTo>
                <a:lnTo>
                  <a:pt x="64553" y="52665"/>
                </a:lnTo>
                <a:lnTo>
                  <a:pt x="61378" y="47293"/>
                </a:lnTo>
                <a:cubicBezTo>
                  <a:pt x="60756" y="48792"/>
                  <a:pt x="59194" y="49833"/>
                  <a:pt x="58724" y="51268"/>
                </a:cubicBezTo>
                <a:cubicBezTo>
                  <a:pt x="58444" y="52094"/>
                  <a:pt x="58572" y="53161"/>
                  <a:pt x="58521" y="54024"/>
                </a:cubicBezTo>
                <a:moveTo>
                  <a:pt x="42837" y="86333"/>
                </a:moveTo>
                <a:cubicBezTo>
                  <a:pt x="42520" y="86663"/>
                  <a:pt x="42190" y="86968"/>
                  <a:pt x="41847" y="87260"/>
                </a:cubicBezTo>
                <a:cubicBezTo>
                  <a:pt x="40729" y="88200"/>
                  <a:pt x="39561" y="88873"/>
                  <a:pt x="38113" y="89229"/>
                </a:cubicBezTo>
                <a:cubicBezTo>
                  <a:pt x="37668" y="88619"/>
                  <a:pt x="37186" y="88048"/>
                  <a:pt x="36652" y="87489"/>
                </a:cubicBezTo>
                <a:cubicBezTo>
                  <a:pt x="36995" y="91654"/>
                  <a:pt x="37541" y="95858"/>
                  <a:pt x="37364" y="100036"/>
                </a:cubicBezTo>
                <a:cubicBezTo>
                  <a:pt x="38468" y="101370"/>
                  <a:pt x="42685" y="103694"/>
                  <a:pt x="42558" y="103732"/>
                </a:cubicBezTo>
                <a:cubicBezTo>
                  <a:pt x="42291" y="103808"/>
                  <a:pt x="44869" y="98551"/>
                  <a:pt x="44907" y="98131"/>
                </a:cubicBezTo>
                <a:cubicBezTo>
                  <a:pt x="44730" y="96125"/>
                  <a:pt x="44412" y="94042"/>
                  <a:pt x="44018" y="91934"/>
                </a:cubicBezTo>
                <a:cubicBezTo>
                  <a:pt x="43688" y="90067"/>
                  <a:pt x="43269" y="88187"/>
                  <a:pt x="42837" y="86333"/>
                </a:cubicBezTo>
                <a:moveTo>
                  <a:pt x="35370" y="86028"/>
                </a:moveTo>
                <a:cubicBezTo>
                  <a:pt x="35128" y="85736"/>
                  <a:pt x="34900" y="85444"/>
                  <a:pt x="34709" y="85114"/>
                </a:cubicBezTo>
                <a:cubicBezTo>
                  <a:pt x="33782" y="87171"/>
                  <a:pt x="32652" y="89546"/>
                  <a:pt x="31026" y="91146"/>
                </a:cubicBezTo>
                <a:cubicBezTo>
                  <a:pt x="29502" y="90511"/>
                  <a:pt x="27851" y="90270"/>
                  <a:pt x="26327" y="89635"/>
                </a:cubicBezTo>
                <a:cubicBezTo>
                  <a:pt x="26530" y="90994"/>
                  <a:pt x="26823" y="92366"/>
                  <a:pt x="27102" y="93725"/>
                </a:cubicBezTo>
                <a:cubicBezTo>
                  <a:pt x="27635" y="96341"/>
                  <a:pt x="28169" y="98982"/>
                  <a:pt x="28270" y="101624"/>
                </a:cubicBezTo>
                <a:cubicBezTo>
                  <a:pt x="28385" y="101687"/>
                  <a:pt x="28448" y="101814"/>
                  <a:pt x="28512" y="101916"/>
                </a:cubicBezTo>
                <a:cubicBezTo>
                  <a:pt x="29159" y="103097"/>
                  <a:pt x="31649" y="106348"/>
                  <a:pt x="32753" y="107034"/>
                </a:cubicBezTo>
                <a:cubicBezTo>
                  <a:pt x="33427" y="107682"/>
                  <a:pt x="33960" y="107517"/>
                  <a:pt x="34277" y="106539"/>
                </a:cubicBezTo>
                <a:cubicBezTo>
                  <a:pt x="34747" y="104786"/>
                  <a:pt x="36068" y="101980"/>
                  <a:pt x="36157" y="100214"/>
                </a:cubicBezTo>
                <a:cubicBezTo>
                  <a:pt x="36132" y="100138"/>
                  <a:pt x="36132" y="100062"/>
                  <a:pt x="36170" y="100024"/>
                </a:cubicBezTo>
                <a:cubicBezTo>
                  <a:pt x="36348" y="95464"/>
                  <a:pt x="35687" y="90842"/>
                  <a:pt x="35370" y="86295"/>
                </a:cubicBezTo>
                <a:cubicBezTo>
                  <a:pt x="35357" y="86193"/>
                  <a:pt x="35357" y="86105"/>
                  <a:pt x="35370" y="86028"/>
                </a:cubicBezTo>
                <a:moveTo>
                  <a:pt x="25070" y="89419"/>
                </a:moveTo>
                <a:cubicBezTo>
                  <a:pt x="23698" y="91299"/>
                  <a:pt x="21806" y="92785"/>
                  <a:pt x="20307" y="94614"/>
                </a:cubicBezTo>
                <a:cubicBezTo>
                  <a:pt x="19660" y="94156"/>
                  <a:pt x="19012" y="93788"/>
                  <a:pt x="18288" y="93445"/>
                </a:cubicBezTo>
                <a:lnTo>
                  <a:pt x="19393" y="106806"/>
                </a:lnTo>
                <a:lnTo>
                  <a:pt x="19406" y="106831"/>
                </a:lnTo>
                <a:cubicBezTo>
                  <a:pt x="19838" y="107390"/>
                  <a:pt x="22860" y="110552"/>
                  <a:pt x="23381" y="110425"/>
                </a:cubicBezTo>
                <a:cubicBezTo>
                  <a:pt x="24397" y="110209"/>
                  <a:pt x="26937" y="105193"/>
                  <a:pt x="27026" y="104164"/>
                </a:cubicBezTo>
                <a:cubicBezTo>
                  <a:pt x="27318" y="100760"/>
                  <a:pt x="26619" y="97357"/>
                  <a:pt x="25908" y="93953"/>
                </a:cubicBezTo>
                <a:cubicBezTo>
                  <a:pt x="25616" y="92442"/>
                  <a:pt x="25299" y="90905"/>
                  <a:pt x="25070" y="89419"/>
                </a:cubicBezTo>
                <a:moveTo>
                  <a:pt x="17018" y="92861"/>
                </a:moveTo>
                <a:cubicBezTo>
                  <a:pt x="16675" y="92670"/>
                  <a:pt x="16345" y="92493"/>
                  <a:pt x="16027" y="92264"/>
                </a:cubicBezTo>
                <a:cubicBezTo>
                  <a:pt x="15177" y="93890"/>
                  <a:pt x="13754" y="95122"/>
                  <a:pt x="12687" y="96620"/>
                </a:cubicBezTo>
                <a:cubicBezTo>
                  <a:pt x="12903" y="99198"/>
                  <a:pt x="13348" y="101637"/>
                  <a:pt x="12725" y="104253"/>
                </a:cubicBezTo>
                <a:cubicBezTo>
                  <a:pt x="12383" y="105726"/>
                  <a:pt x="11595" y="106882"/>
                  <a:pt x="10757" y="108012"/>
                </a:cubicBezTo>
                <a:cubicBezTo>
                  <a:pt x="11887" y="109803"/>
                  <a:pt x="13767" y="110819"/>
                  <a:pt x="15380" y="112076"/>
                </a:cubicBezTo>
                <a:cubicBezTo>
                  <a:pt x="15964" y="111403"/>
                  <a:pt x="16485" y="110679"/>
                  <a:pt x="16917" y="109942"/>
                </a:cubicBezTo>
                <a:lnTo>
                  <a:pt x="16929" y="109942"/>
                </a:lnTo>
                <a:cubicBezTo>
                  <a:pt x="17425" y="109079"/>
                  <a:pt x="17856" y="108190"/>
                  <a:pt x="18199" y="107225"/>
                </a:cubicBezTo>
                <a:close/>
                <a:moveTo>
                  <a:pt x="11532" y="97319"/>
                </a:moveTo>
                <a:lnTo>
                  <a:pt x="11506" y="97280"/>
                </a:lnTo>
                <a:cubicBezTo>
                  <a:pt x="9728" y="95807"/>
                  <a:pt x="8725" y="94525"/>
                  <a:pt x="7760" y="93153"/>
                </a:cubicBezTo>
                <a:cubicBezTo>
                  <a:pt x="7468" y="93750"/>
                  <a:pt x="7176" y="94309"/>
                  <a:pt x="6845" y="94829"/>
                </a:cubicBezTo>
                <a:cubicBezTo>
                  <a:pt x="6807" y="95655"/>
                  <a:pt x="6706" y="96531"/>
                  <a:pt x="6604" y="97408"/>
                </a:cubicBezTo>
                <a:cubicBezTo>
                  <a:pt x="6363" y="99617"/>
                  <a:pt x="6096" y="101941"/>
                  <a:pt x="6414" y="104354"/>
                </a:cubicBezTo>
                <a:cubicBezTo>
                  <a:pt x="6617" y="106018"/>
                  <a:pt x="7900" y="107212"/>
                  <a:pt x="8954" y="108431"/>
                </a:cubicBezTo>
                <a:cubicBezTo>
                  <a:pt x="9830" y="107212"/>
                  <a:pt x="11176" y="105205"/>
                  <a:pt x="11494" y="103897"/>
                </a:cubicBezTo>
                <a:cubicBezTo>
                  <a:pt x="12014" y="101700"/>
                  <a:pt x="11748" y="99503"/>
                  <a:pt x="11532" y="97319"/>
                </a:cubicBezTo>
                <a:moveTo>
                  <a:pt x="11227" y="53491"/>
                </a:moveTo>
                <a:cubicBezTo>
                  <a:pt x="12192" y="55523"/>
                  <a:pt x="12713" y="57580"/>
                  <a:pt x="12916" y="59638"/>
                </a:cubicBezTo>
                <a:cubicBezTo>
                  <a:pt x="12967" y="60146"/>
                  <a:pt x="12992" y="60666"/>
                  <a:pt x="13018" y="61187"/>
                </a:cubicBezTo>
                <a:lnTo>
                  <a:pt x="13780" y="65632"/>
                </a:lnTo>
                <a:lnTo>
                  <a:pt x="16650" y="66699"/>
                </a:lnTo>
                <a:lnTo>
                  <a:pt x="20053" y="63118"/>
                </a:lnTo>
                <a:lnTo>
                  <a:pt x="19139" y="60260"/>
                </a:lnTo>
                <a:cubicBezTo>
                  <a:pt x="18352" y="59828"/>
                  <a:pt x="16218" y="58495"/>
                  <a:pt x="14478" y="57009"/>
                </a:cubicBezTo>
                <a:cubicBezTo>
                  <a:pt x="12751" y="55523"/>
                  <a:pt x="12865" y="54164"/>
                  <a:pt x="11227" y="53491"/>
                </a:cubicBezTo>
                <a:moveTo>
                  <a:pt x="12637" y="65696"/>
                </a:moveTo>
                <a:cubicBezTo>
                  <a:pt x="12268" y="67715"/>
                  <a:pt x="11671" y="69734"/>
                  <a:pt x="10935" y="71766"/>
                </a:cubicBezTo>
                <a:lnTo>
                  <a:pt x="10821" y="72020"/>
                </a:lnTo>
                <a:lnTo>
                  <a:pt x="10592" y="72185"/>
                </a:lnTo>
                <a:cubicBezTo>
                  <a:pt x="10427" y="72287"/>
                  <a:pt x="10249" y="72401"/>
                  <a:pt x="10059" y="72503"/>
                </a:cubicBezTo>
                <a:lnTo>
                  <a:pt x="10440" y="72503"/>
                </a:lnTo>
                <a:lnTo>
                  <a:pt x="10249" y="77291"/>
                </a:lnTo>
                <a:lnTo>
                  <a:pt x="13272" y="78929"/>
                </a:lnTo>
                <a:lnTo>
                  <a:pt x="15761" y="75094"/>
                </a:lnTo>
                <a:lnTo>
                  <a:pt x="16485" y="72185"/>
                </a:lnTo>
                <a:lnTo>
                  <a:pt x="16650" y="67918"/>
                </a:lnTo>
                <a:lnTo>
                  <a:pt x="16624" y="67905"/>
                </a:lnTo>
                <a:cubicBezTo>
                  <a:pt x="15431" y="67283"/>
                  <a:pt x="13983" y="67232"/>
                  <a:pt x="12637" y="65696"/>
                </a:cubicBezTo>
                <a:moveTo>
                  <a:pt x="9258" y="72897"/>
                </a:moveTo>
                <a:cubicBezTo>
                  <a:pt x="8687" y="73138"/>
                  <a:pt x="8090" y="73354"/>
                  <a:pt x="7417" y="73544"/>
                </a:cubicBezTo>
                <a:lnTo>
                  <a:pt x="7290" y="73595"/>
                </a:lnTo>
                <a:lnTo>
                  <a:pt x="6528" y="79424"/>
                </a:lnTo>
                <a:lnTo>
                  <a:pt x="8915" y="76580"/>
                </a:lnTo>
                <a:lnTo>
                  <a:pt x="9106" y="76757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Freeform 819"/>
          <p:cNvSpPr/>
          <p:nvPr/>
        </p:nvSpPr>
        <p:spPr>
          <a:xfrm rot="0" flipH="0" flipV="0">
            <a:off x="2931586" y="2720635"/>
            <a:ext cx="64553" cy="112076"/>
          </a:xfrm>
          <a:custGeom>
            <a:pathLst>
              <a:path w="64553" h="112076">
                <a:moveTo>
                  <a:pt x="46253" y="2412"/>
                </a:moveTo>
                <a:cubicBezTo>
                  <a:pt x="46379" y="3148"/>
                  <a:pt x="46329" y="3910"/>
                  <a:pt x="46127" y="4278"/>
                </a:cubicBezTo>
                <a:cubicBezTo>
                  <a:pt x="44399" y="7492"/>
                  <a:pt x="44831" y="10616"/>
                  <a:pt x="45707" y="14235"/>
                </a:cubicBezTo>
                <a:cubicBezTo>
                  <a:pt x="46811" y="18744"/>
                  <a:pt x="49339" y="22871"/>
                  <a:pt x="51866" y="24954"/>
                </a:cubicBezTo>
                <a:cubicBezTo>
                  <a:pt x="52653" y="25602"/>
                  <a:pt x="53428" y="26021"/>
                  <a:pt x="54139" y="26199"/>
                </a:cubicBezTo>
                <a:cubicBezTo>
                  <a:pt x="54863" y="26376"/>
                  <a:pt x="55524" y="26287"/>
                  <a:pt x="56108" y="25970"/>
                </a:cubicBezTo>
                <a:cubicBezTo>
                  <a:pt x="56730" y="25640"/>
                  <a:pt x="57251" y="24992"/>
                  <a:pt x="57670" y="24065"/>
                </a:cubicBezTo>
                <a:cubicBezTo>
                  <a:pt x="58991" y="22185"/>
                  <a:pt x="58686" y="20572"/>
                  <a:pt x="59435" y="17944"/>
                </a:cubicBezTo>
                <a:cubicBezTo>
                  <a:pt x="60286" y="17944"/>
                  <a:pt x="60286" y="18363"/>
                  <a:pt x="60286" y="18794"/>
                </a:cubicBezTo>
                <a:cubicBezTo>
                  <a:pt x="60273" y="21309"/>
                  <a:pt x="59880" y="23303"/>
                  <a:pt x="59219" y="24763"/>
                </a:cubicBezTo>
                <a:cubicBezTo>
                  <a:pt x="58660" y="26034"/>
                  <a:pt x="57873" y="26935"/>
                  <a:pt x="56946" y="27456"/>
                </a:cubicBezTo>
                <a:cubicBezTo>
                  <a:pt x="55981" y="28015"/>
                  <a:pt x="54889" y="28129"/>
                  <a:pt x="53733" y="27837"/>
                </a:cubicBezTo>
                <a:cubicBezTo>
                  <a:pt x="52780" y="27608"/>
                  <a:pt x="51790" y="27088"/>
                  <a:pt x="50799" y="26275"/>
                </a:cubicBezTo>
                <a:cubicBezTo>
                  <a:pt x="48031" y="23989"/>
                  <a:pt x="45250" y="19506"/>
                  <a:pt x="44044" y="14616"/>
                </a:cubicBezTo>
                <a:cubicBezTo>
                  <a:pt x="43294" y="11403"/>
                  <a:pt x="42469" y="3821"/>
                  <a:pt x="46253" y="2412"/>
                </a:cubicBezTo>
                <a:close/>
                <a:moveTo>
                  <a:pt x="51142" y="101916"/>
                </a:moveTo>
                <a:cubicBezTo>
                  <a:pt x="49593" y="101052"/>
                  <a:pt x="47726" y="99274"/>
                  <a:pt x="46012" y="98779"/>
                </a:cubicBezTo>
                <a:cubicBezTo>
                  <a:pt x="46456" y="96734"/>
                  <a:pt x="45580" y="93737"/>
                  <a:pt x="45212" y="91718"/>
                </a:cubicBezTo>
                <a:cubicBezTo>
                  <a:pt x="44818" y="89546"/>
                  <a:pt x="44323" y="87349"/>
                  <a:pt x="43841" y="85254"/>
                </a:cubicBezTo>
                <a:cubicBezTo>
                  <a:pt x="43841" y="85228"/>
                  <a:pt x="43841" y="85228"/>
                  <a:pt x="43828" y="85228"/>
                </a:cubicBezTo>
                <a:cubicBezTo>
                  <a:pt x="43993" y="85025"/>
                  <a:pt x="44158" y="84809"/>
                  <a:pt x="44310" y="84593"/>
                </a:cubicBezTo>
                <a:cubicBezTo>
                  <a:pt x="45796" y="86917"/>
                  <a:pt x="46837" y="87603"/>
                  <a:pt x="47980" y="88352"/>
                </a:cubicBezTo>
                <a:cubicBezTo>
                  <a:pt x="48323" y="88568"/>
                  <a:pt x="48589" y="88835"/>
                  <a:pt x="48958" y="89026"/>
                </a:cubicBezTo>
                <a:cubicBezTo>
                  <a:pt x="49821" y="88429"/>
                  <a:pt x="50647" y="87832"/>
                  <a:pt x="51383" y="87082"/>
                </a:cubicBezTo>
                <a:lnTo>
                  <a:pt x="53022" y="96417"/>
                </a:lnTo>
                <a:cubicBezTo>
                  <a:pt x="52920" y="98652"/>
                  <a:pt x="52437" y="100011"/>
                  <a:pt x="51142" y="101916"/>
                </a:cubicBezTo>
                <a:close/>
                <a:moveTo>
                  <a:pt x="57352" y="1955"/>
                </a:moveTo>
                <a:lnTo>
                  <a:pt x="47396" y="444"/>
                </a:lnTo>
                <a:cubicBezTo>
                  <a:pt x="44298" y="152"/>
                  <a:pt x="41212" y="25"/>
                  <a:pt x="38075" y="0"/>
                </a:cubicBezTo>
                <a:cubicBezTo>
                  <a:pt x="38456" y="2082"/>
                  <a:pt x="38773" y="3935"/>
                  <a:pt x="39091" y="5777"/>
                </a:cubicBezTo>
                <a:cubicBezTo>
                  <a:pt x="39827" y="10070"/>
                  <a:pt x="40577" y="14362"/>
                  <a:pt x="41389" y="18528"/>
                </a:cubicBezTo>
                <a:cubicBezTo>
                  <a:pt x="43078" y="22198"/>
                  <a:pt x="44844" y="25310"/>
                  <a:pt x="47053" y="27583"/>
                </a:cubicBezTo>
                <a:cubicBezTo>
                  <a:pt x="49212" y="29831"/>
                  <a:pt x="51802" y="31279"/>
                  <a:pt x="55155" y="31660"/>
                </a:cubicBezTo>
                <a:cubicBezTo>
                  <a:pt x="57340" y="31914"/>
                  <a:pt x="59816" y="31698"/>
                  <a:pt x="61353" y="29894"/>
                </a:cubicBezTo>
                <a:cubicBezTo>
                  <a:pt x="62204" y="28916"/>
                  <a:pt x="62712" y="27545"/>
                  <a:pt x="62915" y="25843"/>
                </a:cubicBezTo>
                <a:cubicBezTo>
                  <a:pt x="63055" y="24484"/>
                  <a:pt x="63029" y="22947"/>
                  <a:pt x="62813" y="21233"/>
                </a:cubicBezTo>
                <a:cubicBezTo>
                  <a:pt x="62381" y="17753"/>
                  <a:pt x="61670" y="14400"/>
                  <a:pt x="60756" y="11251"/>
                </a:cubicBezTo>
                <a:cubicBezTo>
                  <a:pt x="59803" y="7885"/>
                  <a:pt x="58622" y="4748"/>
                  <a:pt x="57352" y="1955"/>
                </a:cubicBezTo>
                <a:close/>
                <a:moveTo>
                  <a:pt x="16675" y="36841"/>
                </a:moveTo>
                <a:cubicBezTo>
                  <a:pt x="12116" y="35330"/>
                  <a:pt x="11786" y="34390"/>
                  <a:pt x="10224" y="33031"/>
                </a:cubicBezTo>
                <a:cubicBezTo>
                  <a:pt x="10059" y="36041"/>
                  <a:pt x="9030" y="37794"/>
                  <a:pt x="7849" y="39584"/>
                </a:cubicBezTo>
                <a:cubicBezTo>
                  <a:pt x="8255" y="40423"/>
                  <a:pt x="8446" y="41616"/>
                  <a:pt x="8534" y="42544"/>
                </a:cubicBezTo>
                <a:cubicBezTo>
                  <a:pt x="9766" y="44309"/>
                  <a:pt x="12598" y="44334"/>
                  <a:pt x="14478" y="44956"/>
                </a:cubicBezTo>
                <a:cubicBezTo>
                  <a:pt x="15558" y="41604"/>
                  <a:pt x="17234" y="40486"/>
                  <a:pt x="16675" y="36841"/>
                </a:cubicBezTo>
                <a:close/>
                <a:moveTo>
                  <a:pt x="20549" y="28078"/>
                </a:moveTo>
                <a:cubicBezTo>
                  <a:pt x="20219" y="29920"/>
                  <a:pt x="18402" y="33336"/>
                  <a:pt x="17577" y="34428"/>
                </a:cubicBezTo>
                <a:cubicBezTo>
                  <a:pt x="17958" y="36435"/>
                  <a:pt x="18034" y="37070"/>
                  <a:pt x="18339" y="38594"/>
                </a:cubicBezTo>
                <a:cubicBezTo>
                  <a:pt x="19952" y="40410"/>
                  <a:pt x="22187" y="41286"/>
                  <a:pt x="24219" y="42480"/>
                </a:cubicBezTo>
                <a:cubicBezTo>
                  <a:pt x="24613" y="41870"/>
                  <a:pt x="25032" y="41350"/>
                  <a:pt x="25502" y="40804"/>
                </a:cubicBezTo>
                <a:cubicBezTo>
                  <a:pt x="26378" y="39762"/>
                  <a:pt x="27318" y="38632"/>
                  <a:pt x="27788" y="36790"/>
                </a:cubicBezTo>
                <a:cubicBezTo>
                  <a:pt x="27711" y="36600"/>
                  <a:pt x="26848" y="33781"/>
                  <a:pt x="26772" y="33146"/>
                </a:cubicBezTo>
                <a:cubicBezTo>
                  <a:pt x="24867" y="32422"/>
                  <a:pt x="21565" y="29704"/>
                  <a:pt x="20549" y="28078"/>
                </a:cubicBezTo>
                <a:close/>
                <a:moveTo>
                  <a:pt x="31090" y="26668"/>
                </a:moveTo>
                <a:cubicBezTo>
                  <a:pt x="30747" y="27723"/>
                  <a:pt x="29032" y="30999"/>
                  <a:pt x="28562" y="31914"/>
                </a:cubicBezTo>
                <a:cubicBezTo>
                  <a:pt x="28969" y="34339"/>
                  <a:pt x="29032" y="34949"/>
                  <a:pt x="29108" y="36486"/>
                </a:cubicBezTo>
                <a:cubicBezTo>
                  <a:pt x="30886" y="38302"/>
                  <a:pt x="32855" y="39330"/>
                  <a:pt x="35014" y="40461"/>
                </a:cubicBezTo>
                <a:cubicBezTo>
                  <a:pt x="35052" y="40486"/>
                  <a:pt x="35103" y="40524"/>
                  <a:pt x="35179" y="40550"/>
                </a:cubicBezTo>
                <a:cubicBezTo>
                  <a:pt x="35357" y="40359"/>
                  <a:pt x="35535" y="40169"/>
                  <a:pt x="35700" y="39965"/>
                </a:cubicBezTo>
                <a:cubicBezTo>
                  <a:pt x="37567" y="37959"/>
                  <a:pt x="39751" y="35584"/>
                  <a:pt x="39497" y="29615"/>
                </a:cubicBezTo>
                <a:cubicBezTo>
                  <a:pt x="39472" y="29628"/>
                  <a:pt x="39459" y="29640"/>
                  <a:pt x="39421" y="29678"/>
                </a:cubicBezTo>
                <a:cubicBezTo>
                  <a:pt x="38888" y="30186"/>
                  <a:pt x="38291" y="30910"/>
                  <a:pt x="37059" y="32053"/>
                </a:cubicBezTo>
                <a:cubicBezTo>
                  <a:pt x="35497" y="31355"/>
                  <a:pt x="32690" y="29081"/>
                  <a:pt x="31953" y="28078"/>
                </a:cubicBezTo>
                <a:cubicBezTo>
                  <a:pt x="31598" y="27608"/>
                  <a:pt x="31293" y="27126"/>
                  <a:pt x="31090" y="26668"/>
                </a:cubicBezTo>
                <a:close/>
                <a:moveTo>
                  <a:pt x="57251" y="40410"/>
                </a:moveTo>
                <a:cubicBezTo>
                  <a:pt x="56793" y="40931"/>
                  <a:pt x="56260" y="41312"/>
                  <a:pt x="55689" y="41718"/>
                </a:cubicBezTo>
                <a:cubicBezTo>
                  <a:pt x="55549" y="41820"/>
                  <a:pt x="54723" y="42366"/>
                  <a:pt x="54711" y="42493"/>
                </a:cubicBezTo>
                <a:cubicBezTo>
                  <a:pt x="54698" y="43115"/>
                  <a:pt x="54101" y="45655"/>
                  <a:pt x="54253" y="46100"/>
                </a:cubicBezTo>
                <a:cubicBezTo>
                  <a:pt x="54914" y="47979"/>
                  <a:pt x="56565" y="48855"/>
                  <a:pt x="57962" y="50075"/>
                </a:cubicBezTo>
                <a:cubicBezTo>
                  <a:pt x="59638" y="47509"/>
                  <a:pt x="60896" y="46620"/>
                  <a:pt x="60832" y="43026"/>
                </a:cubicBezTo>
                <a:cubicBezTo>
                  <a:pt x="60489" y="42836"/>
                  <a:pt x="60184" y="42671"/>
                  <a:pt x="59930" y="42544"/>
                </a:cubicBezTo>
                <a:cubicBezTo>
                  <a:pt x="58787" y="41934"/>
                  <a:pt x="58279" y="41667"/>
                  <a:pt x="57251" y="40410"/>
                </a:cubicBezTo>
                <a:close/>
                <a:moveTo>
                  <a:pt x="48742" y="37235"/>
                </a:moveTo>
                <a:cubicBezTo>
                  <a:pt x="48170" y="38568"/>
                  <a:pt x="47053" y="40435"/>
                  <a:pt x="46291" y="41629"/>
                </a:cubicBezTo>
                <a:cubicBezTo>
                  <a:pt x="46519" y="42848"/>
                  <a:pt x="46392" y="43775"/>
                  <a:pt x="46354" y="45071"/>
                </a:cubicBezTo>
                <a:cubicBezTo>
                  <a:pt x="47307" y="47230"/>
                  <a:pt x="48627" y="47903"/>
                  <a:pt x="50228" y="49325"/>
                </a:cubicBezTo>
                <a:cubicBezTo>
                  <a:pt x="52285" y="47090"/>
                  <a:pt x="53339" y="46252"/>
                  <a:pt x="53504" y="42734"/>
                </a:cubicBezTo>
                <a:cubicBezTo>
                  <a:pt x="51599" y="41096"/>
                  <a:pt x="49643" y="39699"/>
                  <a:pt x="48742" y="37235"/>
                </a:cubicBezTo>
                <a:close/>
                <a:moveTo>
                  <a:pt x="14859" y="48500"/>
                </a:moveTo>
                <a:cubicBezTo>
                  <a:pt x="14757" y="49262"/>
                  <a:pt x="14592" y="49922"/>
                  <a:pt x="14415" y="50544"/>
                </a:cubicBezTo>
                <a:cubicBezTo>
                  <a:pt x="14072" y="51700"/>
                  <a:pt x="13653" y="52653"/>
                  <a:pt x="13094" y="53656"/>
                </a:cubicBezTo>
                <a:cubicBezTo>
                  <a:pt x="13386" y="54380"/>
                  <a:pt x="14237" y="55282"/>
                  <a:pt x="15253" y="56120"/>
                </a:cubicBezTo>
                <a:cubicBezTo>
                  <a:pt x="16713" y="57377"/>
                  <a:pt x="18466" y="58520"/>
                  <a:pt x="19330" y="59028"/>
                </a:cubicBezTo>
                <a:cubicBezTo>
                  <a:pt x="19736" y="58266"/>
                  <a:pt x="20053" y="57530"/>
                  <a:pt x="20282" y="56691"/>
                </a:cubicBezTo>
                <a:cubicBezTo>
                  <a:pt x="20511" y="55853"/>
                  <a:pt x="20676" y="54926"/>
                  <a:pt x="20803" y="53707"/>
                </a:cubicBezTo>
                <a:lnTo>
                  <a:pt x="20727" y="53631"/>
                </a:lnTo>
                <a:cubicBezTo>
                  <a:pt x="20066" y="53046"/>
                  <a:pt x="19368" y="52551"/>
                  <a:pt x="18656" y="52043"/>
                </a:cubicBezTo>
                <a:cubicBezTo>
                  <a:pt x="17247" y="51027"/>
                  <a:pt x="15824" y="50037"/>
                  <a:pt x="14859" y="48500"/>
                </a:cubicBezTo>
                <a:close/>
                <a:moveTo>
                  <a:pt x="21654" y="55917"/>
                </a:moveTo>
                <a:cubicBezTo>
                  <a:pt x="21374" y="57288"/>
                  <a:pt x="20892" y="58571"/>
                  <a:pt x="20219" y="59828"/>
                </a:cubicBezTo>
                <a:lnTo>
                  <a:pt x="21438" y="63003"/>
                </a:lnTo>
                <a:lnTo>
                  <a:pt x="24968" y="66864"/>
                </a:lnTo>
                <a:lnTo>
                  <a:pt x="29159" y="61822"/>
                </a:lnTo>
                <a:cubicBezTo>
                  <a:pt x="28969" y="61098"/>
                  <a:pt x="28601" y="60120"/>
                  <a:pt x="27838" y="58774"/>
                </a:cubicBezTo>
                <a:cubicBezTo>
                  <a:pt x="25730" y="57885"/>
                  <a:pt x="23406" y="57568"/>
                  <a:pt x="21654" y="55917"/>
                </a:cubicBezTo>
                <a:close/>
                <a:moveTo>
                  <a:pt x="38519" y="58063"/>
                </a:moveTo>
                <a:lnTo>
                  <a:pt x="38862" y="61035"/>
                </a:lnTo>
                <a:lnTo>
                  <a:pt x="38888" y="61162"/>
                </a:lnTo>
                <a:cubicBezTo>
                  <a:pt x="39408" y="61581"/>
                  <a:pt x="39992" y="61987"/>
                  <a:pt x="40589" y="62419"/>
                </a:cubicBezTo>
                <a:cubicBezTo>
                  <a:pt x="41199" y="62851"/>
                  <a:pt x="41809" y="63283"/>
                  <a:pt x="42329" y="63714"/>
                </a:cubicBezTo>
                <a:lnTo>
                  <a:pt x="42342" y="63714"/>
                </a:lnTo>
                <a:cubicBezTo>
                  <a:pt x="42812" y="63181"/>
                  <a:pt x="43231" y="62508"/>
                  <a:pt x="43663" y="61847"/>
                </a:cubicBezTo>
                <a:cubicBezTo>
                  <a:pt x="44412" y="60628"/>
                  <a:pt x="45238" y="59790"/>
                  <a:pt x="45479" y="58241"/>
                </a:cubicBezTo>
                <a:cubicBezTo>
                  <a:pt x="44488" y="57187"/>
                  <a:pt x="43739" y="56044"/>
                  <a:pt x="42990" y="54812"/>
                </a:cubicBezTo>
                <a:cubicBezTo>
                  <a:pt x="42558" y="54151"/>
                  <a:pt x="42177" y="53440"/>
                  <a:pt x="41834" y="52805"/>
                </a:cubicBezTo>
                <a:cubicBezTo>
                  <a:pt x="41288" y="55066"/>
                  <a:pt x="39827" y="56323"/>
                  <a:pt x="38519" y="58063"/>
                </a:cubicBezTo>
                <a:close/>
                <a:moveTo>
                  <a:pt x="45276" y="61873"/>
                </a:moveTo>
                <a:cubicBezTo>
                  <a:pt x="44844" y="62546"/>
                  <a:pt x="43790" y="63791"/>
                  <a:pt x="43320" y="64362"/>
                </a:cubicBezTo>
                <a:cubicBezTo>
                  <a:pt x="43409" y="65696"/>
                  <a:pt x="43701" y="66991"/>
                  <a:pt x="43790" y="68325"/>
                </a:cubicBezTo>
                <a:lnTo>
                  <a:pt x="48069" y="70801"/>
                </a:lnTo>
                <a:lnTo>
                  <a:pt x="50456" y="68032"/>
                </a:lnTo>
                <a:lnTo>
                  <a:pt x="49529" y="64654"/>
                </a:lnTo>
                <a:lnTo>
                  <a:pt x="45276" y="61873"/>
                </a:lnTo>
                <a:close/>
                <a:moveTo>
                  <a:pt x="45834" y="60666"/>
                </a:moveTo>
                <a:lnTo>
                  <a:pt x="50837" y="64438"/>
                </a:lnTo>
                <a:lnTo>
                  <a:pt x="53263" y="61847"/>
                </a:lnTo>
                <a:lnTo>
                  <a:pt x="53263" y="59562"/>
                </a:lnTo>
                <a:lnTo>
                  <a:pt x="53288" y="59562"/>
                </a:lnTo>
                <a:lnTo>
                  <a:pt x="53225" y="59498"/>
                </a:lnTo>
                <a:lnTo>
                  <a:pt x="49809" y="54469"/>
                </a:lnTo>
                <a:lnTo>
                  <a:pt x="46595" y="57530"/>
                </a:lnTo>
                <a:cubicBezTo>
                  <a:pt x="46392" y="59015"/>
                  <a:pt x="46088" y="59854"/>
                  <a:pt x="45834" y="60666"/>
                </a:cubicBezTo>
                <a:close/>
                <a:moveTo>
                  <a:pt x="20815" y="64019"/>
                </a:moveTo>
                <a:lnTo>
                  <a:pt x="17602" y="67359"/>
                </a:lnTo>
                <a:lnTo>
                  <a:pt x="17831" y="67385"/>
                </a:lnTo>
                <a:lnTo>
                  <a:pt x="17640" y="72223"/>
                </a:lnTo>
                <a:lnTo>
                  <a:pt x="21146" y="75094"/>
                </a:lnTo>
                <a:lnTo>
                  <a:pt x="25070" y="70484"/>
                </a:lnTo>
                <a:lnTo>
                  <a:pt x="24905" y="68515"/>
                </a:lnTo>
                <a:lnTo>
                  <a:pt x="20815" y="64019"/>
                </a:lnTo>
                <a:close/>
                <a:moveTo>
                  <a:pt x="29820" y="62851"/>
                </a:moveTo>
                <a:lnTo>
                  <a:pt x="25984" y="67435"/>
                </a:lnTo>
                <a:lnTo>
                  <a:pt x="26340" y="71563"/>
                </a:lnTo>
                <a:lnTo>
                  <a:pt x="30378" y="73836"/>
                </a:lnTo>
                <a:cubicBezTo>
                  <a:pt x="30823" y="73341"/>
                  <a:pt x="33680" y="69988"/>
                  <a:pt x="34163" y="69239"/>
                </a:cubicBezTo>
                <a:cubicBezTo>
                  <a:pt x="33973" y="68312"/>
                  <a:pt x="33909" y="67080"/>
                  <a:pt x="33909" y="66407"/>
                </a:cubicBezTo>
                <a:lnTo>
                  <a:pt x="29820" y="62851"/>
                </a:lnTo>
                <a:close/>
                <a:moveTo>
                  <a:pt x="38151" y="62076"/>
                </a:moveTo>
                <a:lnTo>
                  <a:pt x="35014" y="65467"/>
                </a:lnTo>
                <a:lnTo>
                  <a:pt x="35078" y="68401"/>
                </a:lnTo>
                <a:cubicBezTo>
                  <a:pt x="36678" y="69506"/>
                  <a:pt x="38265" y="70445"/>
                  <a:pt x="39865" y="71220"/>
                </a:cubicBezTo>
                <a:lnTo>
                  <a:pt x="42621" y="68312"/>
                </a:lnTo>
                <a:cubicBezTo>
                  <a:pt x="42558" y="67232"/>
                  <a:pt x="42342" y="66178"/>
                  <a:pt x="42228" y="65111"/>
                </a:cubicBezTo>
                <a:cubicBezTo>
                  <a:pt x="40920" y="64019"/>
                  <a:pt x="39497" y="63118"/>
                  <a:pt x="38151" y="62076"/>
                </a:cubicBezTo>
                <a:close/>
                <a:moveTo>
                  <a:pt x="47611" y="72173"/>
                </a:moveTo>
                <a:lnTo>
                  <a:pt x="43231" y="69340"/>
                </a:lnTo>
                <a:lnTo>
                  <a:pt x="40577" y="72173"/>
                </a:lnTo>
                <a:lnTo>
                  <a:pt x="40767" y="77507"/>
                </a:lnTo>
                <a:lnTo>
                  <a:pt x="40907" y="77405"/>
                </a:lnTo>
                <a:lnTo>
                  <a:pt x="44399" y="82155"/>
                </a:lnTo>
                <a:lnTo>
                  <a:pt x="47980" y="77570"/>
                </a:lnTo>
                <a:lnTo>
                  <a:pt x="47611" y="72173"/>
                </a:lnTo>
                <a:close/>
                <a:moveTo>
                  <a:pt x="39408" y="72287"/>
                </a:moveTo>
                <a:cubicBezTo>
                  <a:pt x="38024" y="71626"/>
                  <a:pt x="36652" y="70839"/>
                  <a:pt x="35268" y="69912"/>
                </a:cubicBezTo>
                <a:lnTo>
                  <a:pt x="30950" y="74941"/>
                </a:lnTo>
                <a:lnTo>
                  <a:pt x="30798" y="75144"/>
                </a:lnTo>
                <a:lnTo>
                  <a:pt x="30798" y="80301"/>
                </a:lnTo>
                <a:lnTo>
                  <a:pt x="35014" y="82777"/>
                </a:lnTo>
                <a:lnTo>
                  <a:pt x="39624" y="77761"/>
                </a:lnTo>
                <a:lnTo>
                  <a:pt x="39408" y="72287"/>
                </a:lnTo>
                <a:close/>
                <a:moveTo>
                  <a:pt x="25286" y="72249"/>
                </a:moveTo>
                <a:lnTo>
                  <a:pt x="21958" y="75944"/>
                </a:lnTo>
                <a:cubicBezTo>
                  <a:pt x="21895" y="77786"/>
                  <a:pt x="22543" y="82383"/>
                  <a:pt x="21488" y="83857"/>
                </a:cubicBezTo>
                <a:lnTo>
                  <a:pt x="24981" y="86485"/>
                </a:lnTo>
                <a:lnTo>
                  <a:pt x="29642" y="80351"/>
                </a:lnTo>
                <a:lnTo>
                  <a:pt x="29642" y="74738"/>
                </a:lnTo>
                <a:lnTo>
                  <a:pt x="25286" y="72249"/>
                </a:lnTo>
                <a:close/>
                <a:moveTo>
                  <a:pt x="12840" y="80199"/>
                </a:moveTo>
                <a:lnTo>
                  <a:pt x="12941" y="87019"/>
                </a:lnTo>
                <a:lnTo>
                  <a:pt x="12941" y="87184"/>
                </a:lnTo>
                <a:lnTo>
                  <a:pt x="15519" y="90105"/>
                </a:lnTo>
                <a:lnTo>
                  <a:pt x="20587" y="83145"/>
                </a:lnTo>
                <a:lnTo>
                  <a:pt x="20777" y="76287"/>
                </a:lnTo>
                <a:lnTo>
                  <a:pt x="17361" y="73481"/>
                </a:lnTo>
                <a:lnTo>
                  <a:pt x="16866" y="75487"/>
                </a:lnTo>
                <a:lnTo>
                  <a:pt x="16840" y="75564"/>
                </a:lnTo>
                <a:lnTo>
                  <a:pt x="16790" y="75652"/>
                </a:lnTo>
                <a:lnTo>
                  <a:pt x="13945" y="80009"/>
                </a:lnTo>
                <a:lnTo>
                  <a:pt x="13653" y="80466"/>
                </a:lnTo>
                <a:lnTo>
                  <a:pt x="12840" y="80199"/>
                </a:lnTo>
                <a:close/>
                <a:moveTo>
                  <a:pt x="12027" y="79869"/>
                </a:moveTo>
                <a:lnTo>
                  <a:pt x="9208" y="78027"/>
                </a:lnTo>
                <a:lnTo>
                  <a:pt x="5067" y="83031"/>
                </a:lnTo>
                <a:lnTo>
                  <a:pt x="7887" y="90702"/>
                </a:lnTo>
                <a:lnTo>
                  <a:pt x="11748" y="86803"/>
                </a:lnTo>
                <a:lnTo>
                  <a:pt x="12027" y="79869"/>
                </a:lnTo>
                <a:close/>
                <a:moveTo>
                  <a:pt x="12154" y="88048"/>
                </a:moveTo>
                <a:lnTo>
                  <a:pt x="8306" y="91908"/>
                </a:lnTo>
                <a:cubicBezTo>
                  <a:pt x="9258" y="93318"/>
                  <a:pt x="10147" y="94563"/>
                  <a:pt x="11697" y="95922"/>
                </a:cubicBezTo>
                <a:cubicBezTo>
                  <a:pt x="11735" y="95922"/>
                  <a:pt x="11748" y="95909"/>
                  <a:pt x="11786" y="95909"/>
                </a:cubicBezTo>
                <a:cubicBezTo>
                  <a:pt x="12814" y="94474"/>
                  <a:pt x="14630" y="93001"/>
                  <a:pt x="15278" y="91400"/>
                </a:cubicBezTo>
                <a:lnTo>
                  <a:pt x="12154" y="88048"/>
                </a:lnTo>
                <a:close/>
                <a:moveTo>
                  <a:pt x="7074" y="91845"/>
                </a:moveTo>
                <a:lnTo>
                  <a:pt x="5118" y="86549"/>
                </a:lnTo>
                <a:lnTo>
                  <a:pt x="4140" y="90626"/>
                </a:lnTo>
                <a:cubicBezTo>
                  <a:pt x="4178" y="91667"/>
                  <a:pt x="4255" y="92696"/>
                  <a:pt x="4369" y="93686"/>
                </a:cubicBezTo>
                <a:cubicBezTo>
                  <a:pt x="4483" y="94385"/>
                  <a:pt x="4585" y="95071"/>
                  <a:pt x="4725" y="95756"/>
                </a:cubicBezTo>
                <a:cubicBezTo>
                  <a:pt x="5639" y="94715"/>
                  <a:pt x="6566" y="93077"/>
                  <a:pt x="7074" y="91845"/>
                </a:cubicBezTo>
                <a:close/>
                <a:moveTo>
                  <a:pt x="20815" y="84796"/>
                </a:moveTo>
                <a:lnTo>
                  <a:pt x="16345" y="90943"/>
                </a:lnTo>
                <a:cubicBezTo>
                  <a:pt x="17120" y="91883"/>
                  <a:pt x="19012" y="92429"/>
                  <a:pt x="20092" y="93064"/>
                </a:cubicBezTo>
                <a:cubicBezTo>
                  <a:pt x="21641" y="91299"/>
                  <a:pt x="23571" y="89826"/>
                  <a:pt x="24765" y="87768"/>
                </a:cubicBezTo>
                <a:lnTo>
                  <a:pt x="20815" y="84796"/>
                </a:lnTo>
                <a:close/>
                <a:moveTo>
                  <a:pt x="30315" y="81380"/>
                </a:moveTo>
                <a:lnTo>
                  <a:pt x="25578" y="87654"/>
                </a:lnTo>
                <a:cubicBezTo>
                  <a:pt x="26988" y="88860"/>
                  <a:pt x="28981" y="89127"/>
                  <a:pt x="30658" y="89749"/>
                </a:cubicBezTo>
                <a:cubicBezTo>
                  <a:pt x="32029" y="87984"/>
                  <a:pt x="33122" y="85965"/>
                  <a:pt x="33973" y="83907"/>
                </a:cubicBezTo>
                <a:lnTo>
                  <a:pt x="30315" y="81380"/>
                </a:lnTo>
                <a:close/>
                <a:moveTo>
                  <a:pt x="40386" y="78637"/>
                </a:moveTo>
                <a:lnTo>
                  <a:pt x="35420" y="84047"/>
                </a:lnTo>
                <a:cubicBezTo>
                  <a:pt x="35852" y="84923"/>
                  <a:pt x="36627" y="85749"/>
                  <a:pt x="37414" y="86600"/>
                </a:cubicBezTo>
                <a:cubicBezTo>
                  <a:pt x="37808" y="87019"/>
                  <a:pt x="38202" y="87463"/>
                  <a:pt x="38583" y="87895"/>
                </a:cubicBezTo>
                <a:cubicBezTo>
                  <a:pt x="39357" y="87629"/>
                  <a:pt x="40234" y="87108"/>
                  <a:pt x="41110" y="86359"/>
                </a:cubicBezTo>
                <a:cubicBezTo>
                  <a:pt x="42088" y="85558"/>
                  <a:pt x="43028" y="84492"/>
                  <a:pt x="43828" y="83285"/>
                </a:cubicBezTo>
                <a:lnTo>
                  <a:pt x="40386" y="78637"/>
                </a:lnTo>
                <a:close/>
                <a:moveTo>
                  <a:pt x="48716" y="78510"/>
                </a:moveTo>
                <a:lnTo>
                  <a:pt x="44920" y="83374"/>
                </a:lnTo>
                <a:cubicBezTo>
                  <a:pt x="46468" y="85977"/>
                  <a:pt x="47484" y="86651"/>
                  <a:pt x="48627" y="87387"/>
                </a:cubicBezTo>
                <a:cubicBezTo>
                  <a:pt x="48729" y="87463"/>
                  <a:pt x="48856" y="87540"/>
                  <a:pt x="48970" y="87603"/>
                </a:cubicBezTo>
                <a:cubicBezTo>
                  <a:pt x="49554" y="87209"/>
                  <a:pt x="50977" y="85965"/>
                  <a:pt x="51383" y="85330"/>
                </a:cubicBezTo>
                <a:cubicBezTo>
                  <a:pt x="51879" y="84758"/>
                  <a:pt x="52348" y="84187"/>
                  <a:pt x="52806" y="83615"/>
                </a:cubicBezTo>
                <a:cubicBezTo>
                  <a:pt x="52907" y="83450"/>
                  <a:pt x="53047" y="83285"/>
                  <a:pt x="53174" y="83095"/>
                </a:cubicBezTo>
                <a:cubicBezTo>
                  <a:pt x="53199" y="82726"/>
                  <a:pt x="53225" y="82358"/>
                  <a:pt x="53263" y="82002"/>
                </a:cubicBezTo>
                <a:cubicBezTo>
                  <a:pt x="53288" y="81736"/>
                  <a:pt x="53301" y="81533"/>
                  <a:pt x="53301" y="81405"/>
                </a:cubicBezTo>
                <a:lnTo>
                  <a:pt x="48716" y="78510"/>
                </a:lnTo>
                <a:close/>
                <a:moveTo>
                  <a:pt x="60337" y="59231"/>
                </a:moveTo>
                <a:lnTo>
                  <a:pt x="57949" y="55332"/>
                </a:lnTo>
                <a:lnTo>
                  <a:pt x="54584" y="59117"/>
                </a:lnTo>
                <a:lnTo>
                  <a:pt x="54774" y="61022"/>
                </a:lnTo>
                <a:lnTo>
                  <a:pt x="57390" y="63067"/>
                </a:lnTo>
                <a:cubicBezTo>
                  <a:pt x="58165" y="61644"/>
                  <a:pt x="59143" y="60349"/>
                  <a:pt x="60337" y="59231"/>
                </a:cubicBezTo>
                <a:close/>
                <a:moveTo>
                  <a:pt x="56844" y="64121"/>
                </a:moveTo>
                <a:lnTo>
                  <a:pt x="54279" y="62317"/>
                </a:lnTo>
                <a:lnTo>
                  <a:pt x="51688" y="65912"/>
                </a:lnTo>
                <a:lnTo>
                  <a:pt x="52120" y="69290"/>
                </a:lnTo>
                <a:lnTo>
                  <a:pt x="54774" y="70750"/>
                </a:lnTo>
                <a:cubicBezTo>
                  <a:pt x="54774" y="70699"/>
                  <a:pt x="54787" y="70649"/>
                  <a:pt x="54800" y="70598"/>
                </a:cubicBezTo>
                <a:lnTo>
                  <a:pt x="54901" y="70191"/>
                </a:lnTo>
                <a:cubicBezTo>
                  <a:pt x="55460" y="68007"/>
                  <a:pt x="55943" y="66051"/>
                  <a:pt x="56844" y="64134"/>
                </a:cubicBezTo>
                <a:lnTo>
                  <a:pt x="56844" y="64121"/>
                </a:lnTo>
                <a:close/>
                <a:moveTo>
                  <a:pt x="54469" y="71931"/>
                </a:moveTo>
                <a:cubicBezTo>
                  <a:pt x="53885" y="71411"/>
                  <a:pt x="51599" y="70649"/>
                  <a:pt x="50977" y="69544"/>
                </a:cubicBezTo>
                <a:lnTo>
                  <a:pt x="48793" y="72084"/>
                </a:lnTo>
                <a:lnTo>
                  <a:pt x="49123" y="77405"/>
                </a:lnTo>
                <a:lnTo>
                  <a:pt x="53403" y="80110"/>
                </a:lnTo>
                <a:cubicBezTo>
                  <a:pt x="53695" y="77049"/>
                  <a:pt x="53923" y="74471"/>
                  <a:pt x="54469" y="71931"/>
                </a:cubicBezTo>
                <a:close/>
                <a:moveTo>
                  <a:pt x="31763" y="19353"/>
                </a:moveTo>
                <a:cubicBezTo>
                  <a:pt x="32068" y="20801"/>
                  <a:pt x="31839" y="22922"/>
                  <a:pt x="31623" y="24408"/>
                </a:cubicBezTo>
                <a:cubicBezTo>
                  <a:pt x="31826" y="25360"/>
                  <a:pt x="32156" y="26338"/>
                  <a:pt x="32893" y="27367"/>
                </a:cubicBezTo>
                <a:cubicBezTo>
                  <a:pt x="33668" y="28396"/>
                  <a:pt x="34874" y="29488"/>
                  <a:pt x="36817" y="30694"/>
                </a:cubicBezTo>
                <a:cubicBezTo>
                  <a:pt x="37389" y="29983"/>
                  <a:pt x="37999" y="29399"/>
                  <a:pt x="38583" y="28802"/>
                </a:cubicBezTo>
                <a:cubicBezTo>
                  <a:pt x="40069" y="27380"/>
                  <a:pt x="41478" y="25589"/>
                  <a:pt x="42151" y="23405"/>
                </a:cubicBezTo>
                <a:cubicBezTo>
                  <a:pt x="42190" y="23303"/>
                  <a:pt x="42228" y="23176"/>
                  <a:pt x="42291" y="23087"/>
                </a:cubicBezTo>
                <a:cubicBezTo>
                  <a:pt x="41732" y="22084"/>
                  <a:pt x="41173" y="21004"/>
                  <a:pt x="40653" y="19887"/>
                </a:cubicBezTo>
                <a:cubicBezTo>
                  <a:pt x="38303" y="19557"/>
                  <a:pt x="35128" y="19366"/>
                  <a:pt x="31763" y="19353"/>
                </a:cubicBezTo>
                <a:close/>
                <a:moveTo>
                  <a:pt x="20600" y="21030"/>
                </a:moveTo>
                <a:cubicBezTo>
                  <a:pt x="20968" y="26364"/>
                  <a:pt x="20244" y="27062"/>
                  <a:pt x="25172" y="30707"/>
                </a:cubicBezTo>
                <a:cubicBezTo>
                  <a:pt x="25718" y="31101"/>
                  <a:pt x="26251" y="31520"/>
                  <a:pt x="26759" y="31914"/>
                </a:cubicBezTo>
                <a:cubicBezTo>
                  <a:pt x="27305" y="31685"/>
                  <a:pt x="30023" y="27100"/>
                  <a:pt x="30048" y="26313"/>
                </a:cubicBezTo>
                <a:cubicBezTo>
                  <a:pt x="30658" y="23747"/>
                  <a:pt x="30544" y="22795"/>
                  <a:pt x="30582" y="20064"/>
                </a:cubicBezTo>
                <a:lnTo>
                  <a:pt x="20600" y="21030"/>
                </a:lnTo>
                <a:close/>
                <a:moveTo>
                  <a:pt x="9004" y="26211"/>
                </a:moveTo>
                <a:cubicBezTo>
                  <a:pt x="9512" y="27443"/>
                  <a:pt x="10147" y="30047"/>
                  <a:pt x="10224" y="31418"/>
                </a:cubicBezTo>
                <a:cubicBezTo>
                  <a:pt x="11735" y="32815"/>
                  <a:pt x="13386" y="34136"/>
                  <a:pt x="15672" y="35152"/>
                </a:cubicBezTo>
                <a:cubicBezTo>
                  <a:pt x="16751" y="33031"/>
                  <a:pt x="18288" y="31304"/>
                  <a:pt x="19025" y="28980"/>
                </a:cubicBezTo>
                <a:cubicBezTo>
                  <a:pt x="19317" y="28065"/>
                  <a:pt x="19507" y="27050"/>
                  <a:pt x="19545" y="25767"/>
                </a:cubicBezTo>
                <a:cubicBezTo>
                  <a:pt x="19584" y="24675"/>
                  <a:pt x="19647" y="22452"/>
                  <a:pt x="19507" y="21639"/>
                </a:cubicBezTo>
                <a:cubicBezTo>
                  <a:pt x="16002" y="22706"/>
                  <a:pt x="12535" y="24230"/>
                  <a:pt x="9004" y="26211"/>
                </a:cubicBezTo>
                <a:close/>
                <a:moveTo>
                  <a:pt x="0" y="32409"/>
                </a:moveTo>
                <a:cubicBezTo>
                  <a:pt x="978" y="35050"/>
                  <a:pt x="1613" y="36194"/>
                  <a:pt x="2654" y="37641"/>
                </a:cubicBezTo>
                <a:cubicBezTo>
                  <a:pt x="3607" y="38949"/>
                  <a:pt x="4725" y="39813"/>
                  <a:pt x="6337" y="40245"/>
                </a:cubicBezTo>
                <a:cubicBezTo>
                  <a:pt x="6477" y="40067"/>
                  <a:pt x="6617" y="39864"/>
                  <a:pt x="6757" y="39686"/>
                </a:cubicBezTo>
                <a:cubicBezTo>
                  <a:pt x="6757" y="39661"/>
                  <a:pt x="6769" y="39648"/>
                  <a:pt x="6795" y="39610"/>
                </a:cubicBezTo>
                <a:cubicBezTo>
                  <a:pt x="9830" y="35165"/>
                  <a:pt x="9919" y="31533"/>
                  <a:pt x="8725" y="26580"/>
                </a:cubicBezTo>
                <a:cubicBezTo>
                  <a:pt x="7455" y="27291"/>
                  <a:pt x="876" y="31812"/>
                  <a:pt x="0" y="32409"/>
                </a:cubicBezTo>
                <a:close/>
                <a:moveTo>
                  <a:pt x="43129" y="24510"/>
                </a:moveTo>
                <a:cubicBezTo>
                  <a:pt x="42583" y="25970"/>
                  <a:pt x="41021" y="28027"/>
                  <a:pt x="40615" y="28459"/>
                </a:cubicBezTo>
                <a:cubicBezTo>
                  <a:pt x="40831" y="30821"/>
                  <a:pt x="40704" y="33196"/>
                  <a:pt x="40361" y="34746"/>
                </a:cubicBezTo>
                <a:cubicBezTo>
                  <a:pt x="42024" y="36740"/>
                  <a:pt x="42520" y="37984"/>
                  <a:pt x="44374" y="39584"/>
                </a:cubicBezTo>
                <a:cubicBezTo>
                  <a:pt x="44679" y="39813"/>
                  <a:pt x="44996" y="40067"/>
                  <a:pt x="45314" y="40321"/>
                </a:cubicBezTo>
                <a:cubicBezTo>
                  <a:pt x="47535" y="36765"/>
                  <a:pt x="48627" y="35152"/>
                  <a:pt x="48437" y="30440"/>
                </a:cubicBezTo>
                <a:cubicBezTo>
                  <a:pt x="47611" y="29856"/>
                  <a:pt x="46875" y="29208"/>
                  <a:pt x="46139" y="28459"/>
                </a:cubicBezTo>
                <a:cubicBezTo>
                  <a:pt x="45047" y="27316"/>
                  <a:pt x="44044" y="25983"/>
                  <a:pt x="43129" y="24510"/>
                </a:cubicBezTo>
                <a:close/>
                <a:moveTo>
                  <a:pt x="49643" y="31215"/>
                </a:moveTo>
                <a:cubicBezTo>
                  <a:pt x="49707" y="33095"/>
                  <a:pt x="49745" y="34720"/>
                  <a:pt x="49516" y="35889"/>
                </a:cubicBezTo>
                <a:cubicBezTo>
                  <a:pt x="49669" y="36460"/>
                  <a:pt x="53060" y="40931"/>
                  <a:pt x="53949" y="41527"/>
                </a:cubicBezTo>
                <a:cubicBezTo>
                  <a:pt x="57124" y="38860"/>
                  <a:pt x="57733" y="37756"/>
                  <a:pt x="57530" y="32980"/>
                </a:cubicBezTo>
                <a:cubicBezTo>
                  <a:pt x="54850" y="33196"/>
                  <a:pt x="51980" y="32523"/>
                  <a:pt x="49643" y="31215"/>
                </a:cubicBezTo>
                <a:close/>
                <a:moveTo>
                  <a:pt x="58724" y="32790"/>
                </a:moveTo>
                <a:cubicBezTo>
                  <a:pt x="58724" y="32828"/>
                  <a:pt x="58737" y="32841"/>
                  <a:pt x="58737" y="32866"/>
                </a:cubicBezTo>
                <a:cubicBezTo>
                  <a:pt x="58889" y="36219"/>
                  <a:pt x="58572" y="38111"/>
                  <a:pt x="57962" y="39343"/>
                </a:cubicBezTo>
                <a:cubicBezTo>
                  <a:pt x="59003" y="40677"/>
                  <a:pt x="59435" y="40905"/>
                  <a:pt x="60515" y="41464"/>
                </a:cubicBezTo>
                <a:lnTo>
                  <a:pt x="60515" y="41489"/>
                </a:lnTo>
                <a:cubicBezTo>
                  <a:pt x="60730" y="41604"/>
                  <a:pt x="60972" y="41731"/>
                  <a:pt x="61264" y="41883"/>
                </a:cubicBezTo>
                <a:cubicBezTo>
                  <a:pt x="62331" y="40740"/>
                  <a:pt x="63271" y="38975"/>
                  <a:pt x="63499" y="36702"/>
                </a:cubicBezTo>
                <a:cubicBezTo>
                  <a:pt x="63702" y="34720"/>
                  <a:pt x="63766" y="33107"/>
                  <a:pt x="62572" y="30453"/>
                </a:cubicBezTo>
                <a:cubicBezTo>
                  <a:pt x="62572" y="30440"/>
                  <a:pt x="62559" y="30415"/>
                  <a:pt x="62559" y="30415"/>
                </a:cubicBezTo>
                <a:cubicBezTo>
                  <a:pt x="61620" y="31660"/>
                  <a:pt x="60261" y="32460"/>
                  <a:pt x="58724" y="32790"/>
                </a:cubicBezTo>
                <a:close/>
                <a:moveTo>
                  <a:pt x="5969" y="47192"/>
                </a:moveTo>
                <a:cubicBezTo>
                  <a:pt x="6795" y="46569"/>
                  <a:pt x="7176" y="45325"/>
                  <a:pt x="7315" y="44334"/>
                </a:cubicBezTo>
                <a:cubicBezTo>
                  <a:pt x="7468" y="43166"/>
                  <a:pt x="7239" y="42239"/>
                  <a:pt x="6833" y="41146"/>
                </a:cubicBezTo>
                <a:cubicBezTo>
                  <a:pt x="4953" y="41197"/>
                  <a:pt x="2959" y="38797"/>
                  <a:pt x="2057" y="37540"/>
                </a:cubicBezTo>
                <a:cubicBezTo>
                  <a:pt x="1537" y="36816"/>
                  <a:pt x="1359" y="36321"/>
                  <a:pt x="1829" y="37489"/>
                </a:cubicBezTo>
                <a:cubicBezTo>
                  <a:pt x="3112" y="40588"/>
                  <a:pt x="4420" y="44220"/>
                  <a:pt x="5969" y="47192"/>
                </a:cubicBezTo>
                <a:close/>
                <a:moveTo>
                  <a:pt x="39700" y="103250"/>
                </a:moveTo>
                <a:cubicBezTo>
                  <a:pt x="38849" y="102767"/>
                  <a:pt x="37897" y="102348"/>
                  <a:pt x="37122" y="101687"/>
                </a:cubicBezTo>
                <a:cubicBezTo>
                  <a:pt x="36627" y="102729"/>
                  <a:pt x="36093" y="103770"/>
                  <a:pt x="35547" y="104824"/>
                </a:cubicBezTo>
                <a:cubicBezTo>
                  <a:pt x="36957" y="104329"/>
                  <a:pt x="38329" y="103808"/>
                  <a:pt x="39700" y="103250"/>
                </a:cubicBezTo>
                <a:close/>
                <a:moveTo>
                  <a:pt x="31001" y="106310"/>
                </a:moveTo>
                <a:cubicBezTo>
                  <a:pt x="29985" y="105599"/>
                  <a:pt x="29020" y="104774"/>
                  <a:pt x="28270" y="103770"/>
                </a:cubicBezTo>
                <a:cubicBezTo>
                  <a:pt x="27838" y="105345"/>
                  <a:pt x="27597" y="106386"/>
                  <a:pt x="27127" y="107390"/>
                </a:cubicBezTo>
                <a:cubicBezTo>
                  <a:pt x="28423" y="107047"/>
                  <a:pt x="29718" y="106679"/>
                  <a:pt x="31001" y="106310"/>
                </a:cubicBezTo>
                <a:close/>
                <a:moveTo>
                  <a:pt x="7252" y="47662"/>
                </a:moveTo>
                <a:cubicBezTo>
                  <a:pt x="8560" y="49097"/>
                  <a:pt x="9614" y="50544"/>
                  <a:pt x="10440" y="51967"/>
                </a:cubicBezTo>
                <a:cubicBezTo>
                  <a:pt x="11100" y="52170"/>
                  <a:pt x="11697" y="52424"/>
                  <a:pt x="12281" y="52678"/>
                </a:cubicBezTo>
                <a:cubicBezTo>
                  <a:pt x="12713" y="51891"/>
                  <a:pt x="13056" y="51116"/>
                  <a:pt x="13297" y="50227"/>
                </a:cubicBezTo>
                <a:cubicBezTo>
                  <a:pt x="13627" y="49148"/>
                  <a:pt x="13830" y="47852"/>
                  <a:pt x="13957" y="46112"/>
                </a:cubicBezTo>
                <a:cubicBezTo>
                  <a:pt x="12205" y="45617"/>
                  <a:pt x="10008" y="45325"/>
                  <a:pt x="8534" y="44245"/>
                </a:cubicBezTo>
                <a:cubicBezTo>
                  <a:pt x="8509" y="44334"/>
                  <a:pt x="8509" y="44410"/>
                  <a:pt x="8496" y="44499"/>
                </a:cubicBezTo>
                <a:cubicBezTo>
                  <a:pt x="8331" y="45655"/>
                  <a:pt x="7925" y="46696"/>
                  <a:pt x="7252" y="47662"/>
                </a:cubicBezTo>
                <a:close/>
                <a:moveTo>
                  <a:pt x="20892" y="52259"/>
                </a:moveTo>
                <a:cubicBezTo>
                  <a:pt x="21311" y="51484"/>
                  <a:pt x="21819" y="50951"/>
                  <a:pt x="22327" y="50392"/>
                </a:cubicBezTo>
                <a:cubicBezTo>
                  <a:pt x="24117" y="48449"/>
                  <a:pt x="24435" y="46417"/>
                  <a:pt x="24282" y="43877"/>
                </a:cubicBezTo>
                <a:cubicBezTo>
                  <a:pt x="22784" y="43534"/>
                  <a:pt x="19266" y="41159"/>
                  <a:pt x="18123" y="40105"/>
                </a:cubicBezTo>
                <a:cubicBezTo>
                  <a:pt x="17602" y="42175"/>
                  <a:pt x="15735" y="44601"/>
                  <a:pt x="15278" y="46595"/>
                </a:cubicBezTo>
                <a:cubicBezTo>
                  <a:pt x="15748" y="49008"/>
                  <a:pt x="19037" y="50786"/>
                  <a:pt x="20892" y="52259"/>
                </a:cubicBezTo>
                <a:close/>
                <a:moveTo>
                  <a:pt x="25400" y="43369"/>
                </a:moveTo>
                <a:cubicBezTo>
                  <a:pt x="25527" y="44931"/>
                  <a:pt x="25476" y="46150"/>
                  <a:pt x="25337" y="47103"/>
                </a:cubicBezTo>
                <a:cubicBezTo>
                  <a:pt x="25984" y="48347"/>
                  <a:pt x="27153" y="49148"/>
                  <a:pt x="28385" y="49948"/>
                </a:cubicBezTo>
                <a:cubicBezTo>
                  <a:pt x="28943" y="50316"/>
                  <a:pt x="29528" y="50710"/>
                  <a:pt x="30074" y="51154"/>
                </a:cubicBezTo>
                <a:cubicBezTo>
                  <a:pt x="31433" y="47700"/>
                  <a:pt x="34366" y="45541"/>
                  <a:pt x="34316" y="41515"/>
                </a:cubicBezTo>
                <a:lnTo>
                  <a:pt x="34316" y="41464"/>
                </a:lnTo>
                <a:cubicBezTo>
                  <a:pt x="32334" y="40423"/>
                  <a:pt x="30480" y="39432"/>
                  <a:pt x="28753" y="37806"/>
                </a:cubicBezTo>
                <a:cubicBezTo>
                  <a:pt x="28194" y="39851"/>
                  <a:pt x="26099" y="41400"/>
                  <a:pt x="25400" y="43369"/>
                </a:cubicBezTo>
                <a:close/>
                <a:moveTo>
                  <a:pt x="24905" y="48665"/>
                </a:moveTo>
                <a:cubicBezTo>
                  <a:pt x="24460" y="49783"/>
                  <a:pt x="23825" y="50494"/>
                  <a:pt x="23178" y="51179"/>
                </a:cubicBezTo>
                <a:cubicBezTo>
                  <a:pt x="21755" y="52716"/>
                  <a:pt x="22111" y="52729"/>
                  <a:pt x="21831" y="54723"/>
                </a:cubicBezTo>
                <a:lnTo>
                  <a:pt x="21997" y="54596"/>
                </a:lnTo>
                <a:cubicBezTo>
                  <a:pt x="23317" y="56171"/>
                  <a:pt x="25324" y="56806"/>
                  <a:pt x="27178" y="57402"/>
                </a:cubicBezTo>
                <a:cubicBezTo>
                  <a:pt x="27330" y="57161"/>
                  <a:pt x="27470" y="56920"/>
                  <a:pt x="27597" y="56704"/>
                </a:cubicBezTo>
                <a:cubicBezTo>
                  <a:pt x="28359" y="55485"/>
                  <a:pt x="29007" y="54443"/>
                  <a:pt x="29210" y="52005"/>
                </a:cubicBezTo>
                <a:cubicBezTo>
                  <a:pt x="28740" y="51637"/>
                  <a:pt x="28220" y="51306"/>
                  <a:pt x="27711" y="50964"/>
                </a:cubicBezTo>
                <a:cubicBezTo>
                  <a:pt x="26696" y="50278"/>
                  <a:pt x="25692" y="49592"/>
                  <a:pt x="24905" y="48665"/>
                </a:cubicBezTo>
                <a:close/>
                <a:moveTo>
                  <a:pt x="30252" y="52754"/>
                </a:moveTo>
                <a:cubicBezTo>
                  <a:pt x="29985" y="54177"/>
                  <a:pt x="29617" y="55205"/>
                  <a:pt x="28905" y="56958"/>
                </a:cubicBezTo>
                <a:lnTo>
                  <a:pt x="30366" y="61809"/>
                </a:lnTo>
                <a:lnTo>
                  <a:pt x="33896" y="64857"/>
                </a:lnTo>
                <a:lnTo>
                  <a:pt x="37694" y="60895"/>
                </a:lnTo>
                <a:cubicBezTo>
                  <a:pt x="37541" y="59625"/>
                  <a:pt x="37440" y="59815"/>
                  <a:pt x="37008" y="58660"/>
                </a:cubicBezTo>
                <a:cubicBezTo>
                  <a:pt x="36513" y="57314"/>
                  <a:pt x="35357" y="56272"/>
                  <a:pt x="34163" y="55243"/>
                </a:cubicBezTo>
                <a:cubicBezTo>
                  <a:pt x="32919" y="54151"/>
                  <a:pt x="31699" y="53072"/>
                  <a:pt x="31179" y="51637"/>
                </a:cubicBezTo>
                <a:cubicBezTo>
                  <a:pt x="31001" y="52081"/>
                  <a:pt x="30772" y="52170"/>
                  <a:pt x="30252" y="52754"/>
                </a:cubicBezTo>
                <a:close/>
                <a:moveTo>
                  <a:pt x="32080" y="49770"/>
                </a:moveTo>
                <a:cubicBezTo>
                  <a:pt x="31928" y="51738"/>
                  <a:pt x="33414" y="53034"/>
                  <a:pt x="34912" y="54367"/>
                </a:cubicBezTo>
                <a:cubicBezTo>
                  <a:pt x="35941" y="55256"/>
                  <a:pt x="36995" y="56171"/>
                  <a:pt x="37656" y="57288"/>
                </a:cubicBezTo>
                <a:cubicBezTo>
                  <a:pt x="39180" y="55256"/>
                  <a:pt x="40678" y="53897"/>
                  <a:pt x="40920" y="51091"/>
                </a:cubicBezTo>
                <a:cubicBezTo>
                  <a:pt x="38862" y="49681"/>
                  <a:pt x="36652" y="48017"/>
                  <a:pt x="34455" y="46125"/>
                </a:cubicBezTo>
                <a:cubicBezTo>
                  <a:pt x="33769" y="47408"/>
                  <a:pt x="32817" y="48513"/>
                  <a:pt x="32080" y="49770"/>
                </a:cubicBezTo>
                <a:close/>
                <a:moveTo>
                  <a:pt x="41008" y="49770"/>
                </a:moveTo>
                <a:cubicBezTo>
                  <a:pt x="42113" y="48690"/>
                  <a:pt x="43078" y="47395"/>
                  <a:pt x="44209" y="46265"/>
                </a:cubicBezTo>
                <a:lnTo>
                  <a:pt x="45098" y="41769"/>
                </a:lnTo>
                <a:cubicBezTo>
                  <a:pt x="44564" y="41362"/>
                  <a:pt x="44044" y="40854"/>
                  <a:pt x="43637" y="40524"/>
                </a:cubicBezTo>
                <a:cubicBezTo>
                  <a:pt x="42062" y="39292"/>
                  <a:pt x="40602" y="38149"/>
                  <a:pt x="39751" y="36219"/>
                </a:cubicBezTo>
                <a:cubicBezTo>
                  <a:pt x="39268" y="37451"/>
                  <a:pt x="36817" y="41413"/>
                  <a:pt x="35535" y="41845"/>
                </a:cubicBezTo>
                <a:cubicBezTo>
                  <a:pt x="35509" y="42975"/>
                  <a:pt x="35357" y="43915"/>
                  <a:pt x="35078" y="44715"/>
                </a:cubicBezTo>
                <a:cubicBezTo>
                  <a:pt x="36030" y="46582"/>
                  <a:pt x="38608" y="48436"/>
                  <a:pt x="41008" y="49770"/>
                </a:cubicBezTo>
                <a:close/>
                <a:moveTo>
                  <a:pt x="42215" y="50913"/>
                </a:moveTo>
                <a:cubicBezTo>
                  <a:pt x="43078" y="52932"/>
                  <a:pt x="44310" y="55040"/>
                  <a:pt x="45733" y="56742"/>
                </a:cubicBezTo>
                <a:lnTo>
                  <a:pt x="49491" y="53186"/>
                </a:lnTo>
                <a:lnTo>
                  <a:pt x="49643" y="50430"/>
                </a:lnTo>
                <a:cubicBezTo>
                  <a:pt x="48246" y="49071"/>
                  <a:pt x="46557" y="48373"/>
                  <a:pt x="45618" y="46506"/>
                </a:cubicBezTo>
                <a:cubicBezTo>
                  <a:pt x="45441" y="46747"/>
                  <a:pt x="45238" y="46988"/>
                  <a:pt x="44971" y="47192"/>
                </a:cubicBezTo>
                <a:lnTo>
                  <a:pt x="44933" y="47204"/>
                </a:lnTo>
                <a:cubicBezTo>
                  <a:pt x="43599" y="48246"/>
                  <a:pt x="42736" y="49275"/>
                  <a:pt x="42215" y="50913"/>
                </a:cubicBezTo>
                <a:close/>
                <a:moveTo>
                  <a:pt x="50799" y="50544"/>
                </a:moveTo>
                <a:lnTo>
                  <a:pt x="50647" y="53478"/>
                </a:lnTo>
                <a:lnTo>
                  <a:pt x="50634" y="53593"/>
                </a:lnTo>
                <a:lnTo>
                  <a:pt x="53784" y="58241"/>
                </a:lnTo>
                <a:lnTo>
                  <a:pt x="57251" y="54342"/>
                </a:lnTo>
                <a:lnTo>
                  <a:pt x="57441" y="51230"/>
                </a:lnTo>
                <a:cubicBezTo>
                  <a:pt x="56158" y="50011"/>
                  <a:pt x="54622" y="48957"/>
                  <a:pt x="53568" y="47535"/>
                </a:cubicBezTo>
                <a:cubicBezTo>
                  <a:pt x="53060" y="48411"/>
                  <a:pt x="52437" y="48944"/>
                  <a:pt x="51840" y="49465"/>
                </a:cubicBezTo>
                <a:cubicBezTo>
                  <a:pt x="51459" y="49795"/>
                  <a:pt x="51091" y="50138"/>
                  <a:pt x="50799" y="50544"/>
                </a:cubicBezTo>
                <a:close/>
                <a:moveTo>
                  <a:pt x="58521" y="54024"/>
                </a:moveTo>
                <a:lnTo>
                  <a:pt x="61213" y="58457"/>
                </a:lnTo>
                <a:cubicBezTo>
                  <a:pt x="62229" y="57631"/>
                  <a:pt x="63283" y="56894"/>
                  <a:pt x="64375" y="56196"/>
                </a:cubicBezTo>
                <a:lnTo>
                  <a:pt x="64553" y="52665"/>
                </a:lnTo>
                <a:lnTo>
                  <a:pt x="61378" y="47293"/>
                </a:lnTo>
                <a:cubicBezTo>
                  <a:pt x="60756" y="48792"/>
                  <a:pt x="59194" y="49833"/>
                  <a:pt x="58724" y="51268"/>
                </a:cubicBezTo>
                <a:cubicBezTo>
                  <a:pt x="58444" y="52094"/>
                  <a:pt x="58572" y="53161"/>
                  <a:pt x="58521" y="54024"/>
                </a:cubicBezTo>
                <a:close/>
                <a:moveTo>
                  <a:pt x="42837" y="86333"/>
                </a:moveTo>
                <a:cubicBezTo>
                  <a:pt x="42520" y="86663"/>
                  <a:pt x="42190" y="86968"/>
                  <a:pt x="41847" y="87260"/>
                </a:cubicBezTo>
                <a:cubicBezTo>
                  <a:pt x="40729" y="88200"/>
                  <a:pt x="39561" y="88873"/>
                  <a:pt x="38113" y="89229"/>
                </a:cubicBezTo>
                <a:cubicBezTo>
                  <a:pt x="37668" y="88619"/>
                  <a:pt x="37186" y="88048"/>
                  <a:pt x="36652" y="87489"/>
                </a:cubicBezTo>
                <a:cubicBezTo>
                  <a:pt x="36995" y="91654"/>
                  <a:pt x="37541" y="95858"/>
                  <a:pt x="37364" y="100036"/>
                </a:cubicBezTo>
                <a:cubicBezTo>
                  <a:pt x="38468" y="101370"/>
                  <a:pt x="42685" y="103694"/>
                  <a:pt x="42558" y="103732"/>
                </a:cubicBezTo>
                <a:cubicBezTo>
                  <a:pt x="42291" y="103808"/>
                  <a:pt x="44869" y="98551"/>
                  <a:pt x="44907" y="98131"/>
                </a:cubicBezTo>
                <a:cubicBezTo>
                  <a:pt x="44730" y="96125"/>
                  <a:pt x="44412" y="94042"/>
                  <a:pt x="44018" y="91934"/>
                </a:cubicBezTo>
                <a:cubicBezTo>
                  <a:pt x="43688" y="90067"/>
                  <a:pt x="43269" y="88187"/>
                  <a:pt x="42837" y="86333"/>
                </a:cubicBezTo>
                <a:close/>
                <a:moveTo>
                  <a:pt x="35370" y="86028"/>
                </a:moveTo>
                <a:cubicBezTo>
                  <a:pt x="35128" y="85736"/>
                  <a:pt x="34900" y="85444"/>
                  <a:pt x="34709" y="85114"/>
                </a:cubicBezTo>
                <a:cubicBezTo>
                  <a:pt x="33782" y="87171"/>
                  <a:pt x="32652" y="89546"/>
                  <a:pt x="31026" y="91146"/>
                </a:cubicBezTo>
                <a:cubicBezTo>
                  <a:pt x="29502" y="90511"/>
                  <a:pt x="27851" y="90270"/>
                  <a:pt x="26327" y="89635"/>
                </a:cubicBezTo>
                <a:cubicBezTo>
                  <a:pt x="26530" y="90994"/>
                  <a:pt x="26823" y="92366"/>
                  <a:pt x="27102" y="93725"/>
                </a:cubicBezTo>
                <a:cubicBezTo>
                  <a:pt x="27635" y="96341"/>
                  <a:pt x="28169" y="98982"/>
                  <a:pt x="28270" y="101624"/>
                </a:cubicBezTo>
                <a:cubicBezTo>
                  <a:pt x="28385" y="101687"/>
                  <a:pt x="28448" y="101814"/>
                  <a:pt x="28512" y="101916"/>
                </a:cubicBezTo>
                <a:cubicBezTo>
                  <a:pt x="29159" y="103097"/>
                  <a:pt x="31649" y="106348"/>
                  <a:pt x="32753" y="107034"/>
                </a:cubicBezTo>
                <a:cubicBezTo>
                  <a:pt x="33427" y="107682"/>
                  <a:pt x="33960" y="107517"/>
                  <a:pt x="34277" y="106539"/>
                </a:cubicBezTo>
                <a:cubicBezTo>
                  <a:pt x="34747" y="104786"/>
                  <a:pt x="36068" y="101980"/>
                  <a:pt x="36157" y="100214"/>
                </a:cubicBezTo>
                <a:cubicBezTo>
                  <a:pt x="36132" y="100138"/>
                  <a:pt x="36132" y="100062"/>
                  <a:pt x="36170" y="100024"/>
                </a:cubicBezTo>
                <a:cubicBezTo>
                  <a:pt x="36348" y="95464"/>
                  <a:pt x="35687" y="90842"/>
                  <a:pt x="35370" y="86295"/>
                </a:cubicBezTo>
                <a:cubicBezTo>
                  <a:pt x="35357" y="86193"/>
                  <a:pt x="35357" y="86105"/>
                  <a:pt x="35370" y="86028"/>
                </a:cubicBezTo>
                <a:close/>
                <a:moveTo>
                  <a:pt x="25070" y="89419"/>
                </a:moveTo>
                <a:cubicBezTo>
                  <a:pt x="23698" y="91299"/>
                  <a:pt x="21806" y="92785"/>
                  <a:pt x="20307" y="94614"/>
                </a:cubicBezTo>
                <a:cubicBezTo>
                  <a:pt x="19660" y="94156"/>
                  <a:pt x="19012" y="93788"/>
                  <a:pt x="18288" y="93445"/>
                </a:cubicBezTo>
                <a:lnTo>
                  <a:pt x="19393" y="106806"/>
                </a:lnTo>
                <a:lnTo>
                  <a:pt x="19406" y="106831"/>
                </a:lnTo>
                <a:cubicBezTo>
                  <a:pt x="19838" y="107390"/>
                  <a:pt x="22860" y="110552"/>
                  <a:pt x="23381" y="110425"/>
                </a:cubicBezTo>
                <a:cubicBezTo>
                  <a:pt x="24397" y="110209"/>
                  <a:pt x="26937" y="105193"/>
                  <a:pt x="27026" y="104164"/>
                </a:cubicBezTo>
                <a:cubicBezTo>
                  <a:pt x="27318" y="100760"/>
                  <a:pt x="26619" y="97357"/>
                  <a:pt x="25908" y="93953"/>
                </a:cubicBezTo>
                <a:cubicBezTo>
                  <a:pt x="25616" y="92442"/>
                  <a:pt x="25299" y="90905"/>
                  <a:pt x="25070" y="89419"/>
                </a:cubicBezTo>
                <a:close/>
                <a:moveTo>
                  <a:pt x="17018" y="92861"/>
                </a:moveTo>
                <a:cubicBezTo>
                  <a:pt x="16675" y="92670"/>
                  <a:pt x="16345" y="92493"/>
                  <a:pt x="16027" y="92264"/>
                </a:cubicBezTo>
                <a:cubicBezTo>
                  <a:pt x="15177" y="93890"/>
                  <a:pt x="13754" y="95122"/>
                  <a:pt x="12687" y="96620"/>
                </a:cubicBezTo>
                <a:cubicBezTo>
                  <a:pt x="12903" y="99198"/>
                  <a:pt x="13348" y="101637"/>
                  <a:pt x="12725" y="104253"/>
                </a:cubicBezTo>
                <a:cubicBezTo>
                  <a:pt x="12383" y="105726"/>
                  <a:pt x="11595" y="106882"/>
                  <a:pt x="10757" y="108012"/>
                </a:cubicBezTo>
                <a:cubicBezTo>
                  <a:pt x="11887" y="109803"/>
                  <a:pt x="13767" y="110819"/>
                  <a:pt x="15380" y="112076"/>
                </a:cubicBezTo>
                <a:cubicBezTo>
                  <a:pt x="15964" y="111403"/>
                  <a:pt x="16485" y="110679"/>
                  <a:pt x="16917" y="109942"/>
                </a:cubicBezTo>
                <a:lnTo>
                  <a:pt x="16929" y="109942"/>
                </a:lnTo>
                <a:cubicBezTo>
                  <a:pt x="17425" y="109079"/>
                  <a:pt x="17856" y="108190"/>
                  <a:pt x="18199" y="107225"/>
                </a:cubicBezTo>
                <a:lnTo>
                  <a:pt x="17018" y="92861"/>
                </a:lnTo>
                <a:close/>
                <a:moveTo>
                  <a:pt x="11532" y="97319"/>
                </a:moveTo>
                <a:lnTo>
                  <a:pt x="11506" y="97280"/>
                </a:lnTo>
                <a:cubicBezTo>
                  <a:pt x="9728" y="95807"/>
                  <a:pt x="8725" y="94525"/>
                  <a:pt x="7760" y="93153"/>
                </a:cubicBezTo>
                <a:cubicBezTo>
                  <a:pt x="7468" y="93750"/>
                  <a:pt x="7176" y="94309"/>
                  <a:pt x="6845" y="94829"/>
                </a:cubicBezTo>
                <a:cubicBezTo>
                  <a:pt x="6807" y="95655"/>
                  <a:pt x="6706" y="96531"/>
                  <a:pt x="6604" y="97408"/>
                </a:cubicBezTo>
                <a:cubicBezTo>
                  <a:pt x="6363" y="99617"/>
                  <a:pt x="6096" y="101941"/>
                  <a:pt x="6414" y="104354"/>
                </a:cubicBezTo>
                <a:cubicBezTo>
                  <a:pt x="6617" y="106018"/>
                  <a:pt x="7900" y="107212"/>
                  <a:pt x="8954" y="108431"/>
                </a:cubicBezTo>
                <a:cubicBezTo>
                  <a:pt x="9830" y="107212"/>
                  <a:pt x="11176" y="105205"/>
                  <a:pt x="11494" y="103897"/>
                </a:cubicBezTo>
                <a:cubicBezTo>
                  <a:pt x="12014" y="101700"/>
                  <a:pt x="11748" y="99503"/>
                  <a:pt x="11532" y="97319"/>
                </a:cubicBezTo>
                <a:close/>
                <a:moveTo>
                  <a:pt x="11227" y="53491"/>
                </a:moveTo>
                <a:cubicBezTo>
                  <a:pt x="12192" y="55523"/>
                  <a:pt x="12713" y="57580"/>
                  <a:pt x="12916" y="59638"/>
                </a:cubicBezTo>
                <a:cubicBezTo>
                  <a:pt x="12967" y="60146"/>
                  <a:pt x="12992" y="60666"/>
                  <a:pt x="13018" y="61187"/>
                </a:cubicBezTo>
                <a:lnTo>
                  <a:pt x="13780" y="65632"/>
                </a:lnTo>
                <a:lnTo>
                  <a:pt x="16650" y="66699"/>
                </a:lnTo>
                <a:lnTo>
                  <a:pt x="20053" y="63118"/>
                </a:lnTo>
                <a:lnTo>
                  <a:pt x="19139" y="60260"/>
                </a:lnTo>
                <a:cubicBezTo>
                  <a:pt x="18352" y="59828"/>
                  <a:pt x="16218" y="58495"/>
                  <a:pt x="14478" y="57009"/>
                </a:cubicBezTo>
                <a:cubicBezTo>
                  <a:pt x="12751" y="55523"/>
                  <a:pt x="12865" y="54164"/>
                  <a:pt x="11227" y="53491"/>
                </a:cubicBezTo>
                <a:close/>
                <a:moveTo>
                  <a:pt x="12637" y="65696"/>
                </a:moveTo>
                <a:cubicBezTo>
                  <a:pt x="12268" y="67715"/>
                  <a:pt x="11671" y="69734"/>
                  <a:pt x="10935" y="71766"/>
                </a:cubicBezTo>
                <a:lnTo>
                  <a:pt x="10821" y="72020"/>
                </a:lnTo>
                <a:lnTo>
                  <a:pt x="10592" y="72185"/>
                </a:lnTo>
                <a:cubicBezTo>
                  <a:pt x="10427" y="72287"/>
                  <a:pt x="10249" y="72401"/>
                  <a:pt x="10059" y="72503"/>
                </a:cubicBezTo>
                <a:lnTo>
                  <a:pt x="10440" y="72503"/>
                </a:lnTo>
                <a:lnTo>
                  <a:pt x="10249" y="77291"/>
                </a:lnTo>
                <a:lnTo>
                  <a:pt x="13272" y="78929"/>
                </a:lnTo>
                <a:lnTo>
                  <a:pt x="15761" y="75094"/>
                </a:lnTo>
                <a:lnTo>
                  <a:pt x="16485" y="72185"/>
                </a:lnTo>
                <a:lnTo>
                  <a:pt x="16650" y="67918"/>
                </a:lnTo>
                <a:lnTo>
                  <a:pt x="16624" y="67905"/>
                </a:lnTo>
                <a:cubicBezTo>
                  <a:pt x="15431" y="67283"/>
                  <a:pt x="13983" y="67232"/>
                  <a:pt x="12637" y="65696"/>
                </a:cubicBezTo>
                <a:close/>
                <a:moveTo>
                  <a:pt x="9258" y="72897"/>
                </a:moveTo>
                <a:cubicBezTo>
                  <a:pt x="8687" y="73138"/>
                  <a:pt x="8090" y="73354"/>
                  <a:pt x="7417" y="73544"/>
                </a:cubicBezTo>
                <a:lnTo>
                  <a:pt x="7290" y="73595"/>
                </a:lnTo>
                <a:lnTo>
                  <a:pt x="6528" y="79424"/>
                </a:lnTo>
                <a:lnTo>
                  <a:pt x="8915" y="76580"/>
                </a:lnTo>
                <a:lnTo>
                  <a:pt x="9106" y="76757"/>
                </a:lnTo>
                <a:lnTo>
                  <a:pt x="9258" y="72897"/>
                </a:ln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Freeform 820"/>
          <p:cNvSpPr/>
          <p:nvPr/>
        </p:nvSpPr>
        <p:spPr>
          <a:xfrm rot="0" flipH="0" flipV="0">
            <a:off x="2929313" y="2706457"/>
            <a:ext cx="43966" cy="46799"/>
          </a:xfrm>
          <a:custGeom>
            <a:pathLst>
              <a:path w="43966" h="46799">
                <a:moveTo>
                  <a:pt x="3530" y="2781"/>
                </a:moveTo>
                <a:cubicBezTo>
                  <a:pt x="3429" y="1372"/>
                  <a:pt x="7060" y="102"/>
                  <a:pt x="10667" y="0"/>
                </a:cubicBezTo>
                <a:cubicBezTo>
                  <a:pt x="24167" y="12382"/>
                  <a:pt x="24929" y="24104"/>
                  <a:pt x="24078" y="31622"/>
                </a:cubicBezTo>
                <a:cubicBezTo>
                  <a:pt x="29590" y="31343"/>
                  <a:pt x="36270" y="31203"/>
                  <a:pt x="41782" y="30924"/>
                </a:cubicBezTo>
                <a:cubicBezTo>
                  <a:pt x="42506" y="32359"/>
                  <a:pt x="43230" y="33781"/>
                  <a:pt x="43966" y="35216"/>
                </a:cubicBezTo>
                <a:cubicBezTo>
                  <a:pt x="39191" y="34391"/>
                  <a:pt x="29272" y="33857"/>
                  <a:pt x="22732" y="35648"/>
                </a:cubicBezTo>
                <a:cubicBezTo>
                  <a:pt x="15315" y="37706"/>
                  <a:pt x="5574" y="43725"/>
                  <a:pt x="2121" y="46799"/>
                </a:cubicBezTo>
                <a:cubicBezTo>
                  <a:pt x="749" y="43840"/>
                  <a:pt x="394" y="41084"/>
                  <a:pt x="0" y="38290"/>
                </a:cubicBezTo>
                <a:cubicBezTo>
                  <a:pt x="4190" y="37502"/>
                  <a:pt x="9295" y="35280"/>
                  <a:pt x="15429" y="33273"/>
                </a:cubicBezTo>
                <a:lnTo>
                  <a:pt x="18109" y="33273"/>
                </a:lnTo>
                <a:cubicBezTo>
                  <a:pt x="18007" y="22605"/>
                  <a:pt x="17830" y="11874"/>
                  <a:pt x="3530" y="2781"/>
                </a:cubicBezTo>
              </a:path>
            </a:pathLst>
          </a:custGeom>
          <a:solidFill>
            <a:srgbClr val="FFFFFF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Freeform 821"/>
          <p:cNvSpPr/>
          <p:nvPr/>
        </p:nvSpPr>
        <p:spPr>
          <a:xfrm rot="0" flipH="0" flipV="0">
            <a:off x="2929313" y="2706457"/>
            <a:ext cx="43966" cy="46799"/>
          </a:xfrm>
          <a:custGeom>
            <a:pathLst>
              <a:path w="43966" h="46799">
                <a:moveTo>
                  <a:pt x="3530" y="2781"/>
                </a:moveTo>
                <a:cubicBezTo>
                  <a:pt x="3429" y="1372"/>
                  <a:pt x="7060" y="102"/>
                  <a:pt x="10667" y="0"/>
                </a:cubicBezTo>
                <a:cubicBezTo>
                  <a:pt x="24167" y="12382"/>
                  <a:pt x="24929" y="24104"/>
                  <a:pt x="24078" y="31622"/>
                </a:cubicBezTo>
                <a:cubicBezTo>
                  <a:pt x="29590" y="31343"/>
                  <a:pt x="36270" y="31203"/>
                  <a:pt x="41782" y="30924"/>
                </a:cubicBezTo>
                <a:cubicBezTo>
                  <a:pt x="42506" y="32359"/>
                  <a:pt x="43230" y="33781"/>
                  <a:pt x="43966" y="35216"/>
                </a:cubicBezTo>
                <a:cubicBezTo>
                  <a:pt x="39191" y="34391"/>
                  <a:pt x="29272" y="33857"/>
                  <a:pt x="22732" y="35648"/>
                </a:cubicBezTo>
                <a:cubicBezTo>
                  <a:pt x="15315" y="37706"/>
                  <a:pt x="5574" y="43725"/>
                  <a:pt x="2121" y="46799"/>
                </a:cubicBezTo>
                <a:cubicBezTo>
                  <a:pt x="749" y="43840"/>
                  <a:pt x="394" y="41084"/>
                  <a:pt x="0" y="38290"/>
                </a:cubicBezTo>
                <a:cubicBezTo>
                  <a:pt x="4190" y="37502"/>
                  <a:pt x="9295" y="35280"/>
                  <a:pt x="15429" y="33273"/>
                </a:cubicBezTo>
                <a:lnTo>
                  <a:pt x="18109" y="33273"/>
                </a:lnTo>
                <a:cubicBezTo>
                  <a:pt x="18007" y="22605"/>
                  <a:pt x="17830" y="11874"/>
                  <a:pt x="3530" y="2781"/>
                </a:cubicBezTo>
                <a:close/>
              </a:path>
            </a:pathLst>
          </a:custGeom>
          <a:noFill/>
          <a:ln w="2857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Freeform 822"/>
          <p:cNvSpPr/>
          <p:nvPr/>
        </p:nvSpPr>
        <p:spPr>
          <a:xfrm rot="0" flipH="0" flipV="0">
            <a:off x="2976793" y="3048748"/>
            <a:ext cx="57543" cy="81076"/>
          </a:xfrm>
          <a:custGeom>
            <a:pathLst>
              <a:path w="57543" h="81076">
                <a:moveTo>
                  <a:pt x="29311" y="31381"/>
                </a:moveTo>
                <a:cubicBezTo>
                  <a:pt x="29831" y="30912"/>
                  <a:pt x="30339" y="30391"/>
                  <a:pt x="30809" y="29794"/>
                </a:cubicBezTo>
                <a:lnTo>
                  <a:pt x="31012" y="29540"/>
                </a:lnTo>
                <a:lnTo>
                  <a:pt x="31127" y="29248"/>
                </a:lnTo>
                <a:cubicBezTo>
                  <a:pt x="31482" y="28080"/>
                  <a:pt x="32308" y="27203"/>
                  <a:pt x="33362" y="26454"/>
                </a:cubicBezTo>
                <a:cubicBezTo>
                  <a:pt x="34581" y="25641"/>
                  <a:pt x="36156" y="25006"/>
                  <a:pt x="37781" y="24409"/>
                </a:cubicBezTo>
                <a:lnTo>
                  <a:pt x="37985" y="24320"/>
                </a:lnTo>
                <a:lnTo>
                  <a:pt x="38137" y="24231"/>
                </a:lnTo>
                <a:cubicBezTo>
                  <a:pt x="39216" y="23520"/>
                  <a:pt x="39890" y="23088"/>
                  <a:pt x="40537" y="22669"/>
                </a:cubicBezTo>
                <a:cubicBezTo>
                  <a:pt x="43230" y="20993"/>
                  <a:pt x="45922" y="19304"/>
                  <a:pt x="49250" y="16357"/>
                </a:cubicBezTo>
                <a:cubicBezTo>
                  <a:pt x="50913" y="15227"/>
                  <a:pt x="52602" y="14389"/>
                  <a:pt x="54241" y="14694"/>
                </a:cubicBezTo>
                <a:cubicBezTo>
                  <a:pt x="55244" y="14859"/>
                  <a:pt x="56349" y="15481"/>
                  <a:pt x="57543" y="16700"/>
                </a:cubicBezTo>
                <a:cubicBezTo>
                  <a:pt x="56603" y="17183"/>
                  <a:pt x="55739" y="17843"/>
                  <a:pt x="54850" y="18732"/>
                </a:cubicBezTo>
                <a:cubicBezTo>
                  <a:pt x="54723" y="18872"/>
                  <a:pt x="53771" y="19812"/>
                  <a:pt x="53047" y="20510"/>
                </a:cubicBezTo>
                <a:cubicBezTo>
                  <a:pt x="52615" y="20688"/>
                  <a:pt x="52196" y="20917"/>
                  <a:pt x="51751" y="21247"/>
                </a:cubicBezTo>
                <a:cubicBezTo>
                  <a:pt x="50227" y="21564"/>
                  <a:pt x="48018" y="23241"/>
                  <a:pt x="45478" y="23241"/>
                </a:cubicBezTo>
                <a:cubicBezTo>
                  <a:pt x="43255" y="23241"/>
                  <a:pt x="41388" y="23622"/>
                  <a:pt x="41375" y="26022"/>
                </a:cubicBezTo>
                <a:cubicBezTo>
                  <a:pt x="40893" y="26251"/>
                  <a:pt x="40423" y="26492"/>
                  <a:pt x="39978" y="26797"/>
                </a:cubicBezTo>
                <a:cubicBezTo>
                  <a:pt x="38747" y="27597"/>
                  <a:pt x="37591" y="28638"/>
                  <a:pt x="36715" y="29883"/>
                </a:cubicBezTo>
                <a:lnTo>
                  <a:pt x="36194" y="30620"/>
                </a:lnTo>
                <a:cubicBezTo>
                  <a:pt x="35864" y="30581"/>
                  <a:pt x="35470" y="30556"/>
                  <a:pt x="35000" y="30556"/>
                </a:cubicBezTo>
                <a:cubicBezTo>
                  <a:pt x="30898" y="30556"/>
                  <a:pt x="34263" y="28854"/>
                  <a:pt x="30123" y="30924"/>
                </a:cubicBezTo>
                <a:cubicBezTo>
                  <a:pt x="29831" y="31064"/>
                  <a:pt x="29552" y="31229"/>
                  <a:pt x="29311" y="31381"/>
                </a:cubicBezTo>
                <a:moveTo>
                  <a:pt x="45338" y="60654"/>
                </a:moveTo>
                <a:cubicBezTo>
                  <a:pt x="46951" y="61137"/>
                  <a:pt x="48653" y="61645"/>
                  <a:pt x="49783" y="62788"/>
                </a:cubicBezTo>
                <a:cubicBezTo>
                  <a:pt x="51713" y="64705"/>
                  <a:pt x="52094" y="67321"/>
                  <a:pt x="52386" y="69519"/>
                </a:cubicBezTo>
                <a:cubicBezTo>
                  <a:pt x="52729" y="71728"/>
                  <a:pt x="52831" y="73367"/>
                  <a:pt x="51282" y="75704"/>
                </a:cubicBezTo>
                <a:cubicBezTo>
                  <a:pt x="49732" y="78066"/>
                  <a:pt x="47154" y="79933"/>
                  <a:pt x="44157" y="81076"/>
                </a:cubicBezTo>
                <a:cubicBezTo>
                  <a:pt x="44042" y="78129"/>
                  <a:pt x="36105" y="78891"/>
                  <a:pt x="34632" y="77405"/>
                </a:cubicBezTo>
                <a:cubicBezTo>
                  <a:pt x="32587" y="75335"/>
                  <a:pt x="30504" y="66890"/>
                  <a:pt x="28080" y="69341"/>
                </a:cubicBezTo>
                <a:cubicBezTo>
                  <a:pt x="22479" y="74967"/>
                  <a:pt x="22669" y="61835"/>
                  <a:pt x="23597" y="60908"/>
                </a:cubicBezTo>
                <a:cubicBezTo>
                  <a:pt x="25273" y="59219"/>
                  <a:pt x="23038" y="43280"/>
                  <a:pt x="21349" y="39915"/>
                </a:cubicBezTo>
                <a:cubicBezTo>
                  <a:pt x="19482" y="35978"/>
                  <a:pt x="11798" y="35051"/>
                  <a:pt x="13868" y="32981"/>
                </a:cubicBezTo>
                <a:cubicBezTo>
                  <a:pt x="14973" y="31850"/>
                  <a:pt x="14237" y="28118"/>
                  <a:pt x="12179" y="28118"/>
                </a:cubicBezTo>
                <a:cubicBezTo>
                  <a:pt x="6566" y="28118"/>
                  <a:pt x="12370" y="29794"/>
                  <a:pt x="8420" y="25857"/>
                </a:cubicBezTo>
                <a:cubicBezTo>
                  <a:pt x="8039" y="25451"/>
                  <a:pt x="7607" y="25133"/>
                  <a:pt x="7150" y="24866"/>
                </a:cubicBezTo>
                <a:lnTo>
                  <a:pt x="7976" y="24282"/>
                </a:lnTo>
                <a:cubicBezTo>
                  <a:pt x="8077" y="24257"/>
                  <a:pt x="8179" y="24206"/>
                  <a:pt x="8242" y="24168"/>
                </a:cubicBezTo>
                <a:cubicBezTo>
                  <a:pt x="8242" y="24168"/>
                  <a:pt x="8318" y="24104"/>
                  <a:pt x="8395" y="23977"/>
                </a:cubicBezTo>
                <a:lnTo>
                  <a:pt x="10185" y="22720"/>
                </a:lnTo>
                <a:lnTo>
                  <a:pt x="9258" y="22822"/>
                </a:lnTo>
                <a:cubicBezTo>
                  <a:pt x="9220" y="22758"/>
                  <a:pt x="9195" y="22657"/>
                  <a:pt x="9195" y="22479"/>
                </a:cubicBezTo>
                <a:lnTo>
                  <a:pt x="8623" y="22123"/>
                </a:lnTo>
                <a:cubicBezTo>
                  <a:pt x="8242" y="22123"/>
                  <a:pt x="8623" y="21730"/>
                  <a:pt x="8052" y="21730"/>
                </a:cubicBezTo>
                <a:cubicBezTo>
                  <a:pt x="7874" y="21730"/>
                  <a:pt x="5816" y="21361"/>
                  <a:pt x="5816" y="21361"/>
                </a:cubicBezTo>
                <a:cubicBezTo>
                  <a:pt x="5448" y="20993"/>
                  <a:pt x="5639" y="20993"/>
                  <a:pt x="5258" y="20993"/>
                </a:cubicBezTo>
                <a:cubicBezTo>
                  <a:pt x="4877" y="20993"/>
                  <a:pt x="5258" y="20802"/>
                  <a:pt x="5067" y="20993"/>
                </a:cubicBezTo>
                <a:cubicBezTo>
                  <a:pt x="5067" y="20993"/>
                  <a:pt x="4877" y="21361"/>
                  <a:pt x="4699" y="21361"/>
                </a:cubicBezTo>
                <a:lnTo>
                  <a:pt x="4140" y="21361"/>
                </a:lnTo>
                <a:cubicBezTo>
                  <a:pt x="3708" y="21780"/>
                  <a:pt x="2146" y="21691"/>
                  <a:pt x="1498" y="21818"/>
                </a:cubicBezTo>
                <a:cubicBezTo>
                  <a:pt x="1486" y="21818"/>
                  <a:pt x="1486" y="21793"/>
                  <a:pt x="1486" y="21780"/>
                </a:cubicBezTo>
                <a:cubicBezTo>
                  <a:pt x="546" y="20510"/>
                  <a:pt x="0" y="18732"/>
                  <a:pt x="343" y="17170"/>
                </a:cubicBezTo>
                <a:cubicBezTo>
                  <a:pt x="597" y="16027"/>
                  <a:pt x="1410" y="14960"/>
                  <a:pt x="3023" y="14338"/>
                </a:cubicBezTo>
                <a:lnTo>
                  <a:pt x="3391" y="14198"/>
                </a:lnTo>
                <a:lnTo>
                  <a:pt x="3658" y="13906"/>
                </a:lnTo>
                <a:cubicBezTo>
                  <a:pt x="5397" y="12001"/>
                  <a:pt x="7074" y="10058"/>
                  <a:pt x="8522" y="7925"/>
                </a:cubicBezTo>
                <a:cubicBezTo>
                  <a:pt x="9982" y="5778"/>
                  <a:pt x="11201" y="3467"/>
                  <a:pt x="12027" y="863"/>
                </a:cubicBezTo>
                <a:cubicBezTo>
                  <a:pt x="12598" y="0"/>
                  <a:pt x="15989" y="190"/>
                  <a:pt x="18339" y="330"/>
                </a:cubicBezTo>
                <a:cubicBezTo>
                  <a:pt x="18580" y="343"/>
                  <a:pt x="18821" y="355"/>
                  <a:pt x="19088" y="355"/>
                </a:cubicBezTo>
                <a:cubicBezTo>
                  <a:pt x="19494" y="635"/>
                  <a:pt x="19850" y="952"/>
                  <a:pt x="20167" y="1295"/>
                </a:cubicBezTo>
                <a:cubicBezTo>
                  <a:pt x="18783" y="1295"/>
                  <a:pt x="17348" y="1384"/>
                  <a:pt x="16662" y="2057"/>
                </a:cubicBezTo>
                <a:lnTo>
                  <a:pt x="16294" y="2248"/>
                </a:lnTo>
                <a:cubicBezTo>
                  <a:pt x="16294" y="2248"/>
                  <a:pt x="15748" y="2819"/>
                  <a:pt x="15748" y="3010"/>
                </a:cubicBezTo>
                <a:cubicBezTo>
                  <a:pt x="15748" y="3556"/>
                  <a:pt x="15164" y="3556"/>
                  <a:pt x="14973" y="3746"/>
                </a:cubicBezTo>
                <a:cubicBezTo>
                  <a:pt x="14795" y="3924"/>
                  <a:pt x="14427" y="4318"/>
                  <a:pt x="14237" y="4508"/>
                </a:cubicBezTo>
                <a:lnTo>
                  <a:pt x="13868" y="4877"/>
                </a:lnTo>
                <a:cubicBezTo>
                  <a:pt x="13475" y="4877"/>
                  <a:pt x="13297" y="5613"/>
                  <a:pt x="13297" y="5994"/>
                </a:cubicBezTo>
                <a:lnTo>
                  <a:pt x="13297" y="6426"/>
                </a:lnTo>
                <a:cubicBezTo>
                  <a:pt x="12789" y="6896"/>
                  <a:pt x="12306" y="7429"/>
                  <a:pt x="11862" y="8001"/>
                </a:cubicBezTo>
                <a:cubicBezTo>
                  <a:pt x="10871" y="9322"/>
                  <a:pt x="10071" y="10896"/>
                  <a:pt x="9627" y="12916"/>
                </a:cubicBezTo>
                <a:cubicBezTo>
                  <a:pt x="9500" y="12827"/>
                  <a:pt x="9423" y="12738"/>
                  <a:pt x="9195" y="12738"/>
                </a:cubicBezTo>
                <a:cubicBezTo>
                  <a:pt x="8814" y="12738"/>
                  <a:pt x="7315" y="12560"/>
                  <a:pt x="7874" y="13132"/>
                </a:cubicBezTo>
                <a:cubicBezTo>
                  <a:pt x="8052" y="13309"/>
                  <a:pt x="8814" y="13309"/>
                  <a:pt x="8814" y="13868"/>
                </a:cubicBezTo>
                <a:lnTo>
                  <a:pt x="9195" y="14236"/>
                </a:lnTo>
                <a:cubicBezTo>
                  <a:pt x="9195" y="14236"/>
                  <a:pt x="9207" y="14262"/>
                  <a:pt x="9233" y="14300"/>
                </a:cubicBezTo>
                <a:cubicBezTo>
                  <a:pt x="8903" y="15380"/>
                  <a:pt x="8814" y="16497"/>
                  <a:pt x="8928" y="17627"/>
                </a:cubicBezTo>
                <a:cubicBezTo>
                  <a:pt x="7633" y="17716"/>
                  <a:pt x="4877" y="18986"/>
                  <a:pt x="6007" y="19456"/>
                </a:cubicBezTo>
                <a:cubicBezTo>
                  <a:pt x="6452" y="19647"/>
                  <a:pt x="7493" y="19672"/>
                  <a:pt x="7683" y="19672"/>
                </a:cubicBezTo>
                <a:cubicBezTo>
                  <a:pt x="8179" y="19672"/>
                  <a:pt x="8750" y="19710"/>
                  <a:pt x="9322" y="19761"/>
                </a:cubicBezTo>
                <a:cubicBezTo>
                  <a:pt x="9779" y="21437"/>
                  <a:pt x="10528" y="23177"/>
                  <a:pt x="11392" y="24892"/>
                </a:cubicBezTo>
                <a:lnTo>
                  <a:pt x="11620" y="25387"/>
                </a:lnTo>
                <a:lnTo>
                  <a:pt x="12090" y="25641"/>
                </a:lnTo>
                <a:cubicBezTo>
                  <a:pt x="13106" y="26187"/>
                  <a:pt x="14135" y="26416"/>
                  <a:pt x="15189" y="26314"/>
                </a:cubicBezTo>
                <a:cubicBezTo>
                  <a:pt x="16218" y="26187"/>
                  <a:pt x="17196" y="25794"/>
                  <a:pt x="18161" y="25044"/>
                </a:cubicBezTo>
                <a:lnTo>
                  <a:pt x="18466" y="24816"/>
                </a:lnTo>
                <a:lnTo>
                  <a:pt x="18644" y="24460"/>
                </a:lnTo>
                <a:lnTo>
                  <a:pt x="22174" y="17386"/>
                </a:lnTo>
                <a:cubicBezTo>
                  <a:pt x="23850" y="14859"/>
                  <a:pt x="25413" y="12382"/>
                  <a:pt x="26594" y="10046"/>
                </a:cubicBezTo>
                <a:cubicBezTo>
                  <a:pt x="27889" y="7531"/>
                  <a:pt x="28740" y="5156"/>
                  <a:pt x="28854" y="3035"/>
                </a:cubicBezTo>
                <a:lnTo>
                  <a:pt x="28854" y="2819"/>
                </a:lnTo>
                <a:cubicBezTo>
                  <a:pt x="28804" y="2095"/>
                  <a:pt x="28829" y="1460"/>
                  <a:pt x="29172" y="1130"/>
                </a:cubicBezTo>
                <a:cubicBezTo>
                  <a:pt x="29742" y="635"/>
                  <a:pt x="31012" y="330"/>
                  <a:pt x="33489" y="381"/>
                </a:cubicBezTo>
                <a:cubicBezTo>
                  <a:pt x="35292" y="698"/>
                  <a:pt x="37121" y="990"/>
                  <a:pt x="39064" y="1219"/>
                </a:cubicBezTo>
                <a:cubicBezTo>
                  <a:pt x="40588" y="1384"/>
                  <a:pt x="42150" y="1524"/>
                  <a:pt x="43763" y="1575"/>
                </a:cubicBezTo>
                <a:cubicBezTo>
                  <a:pt x="43801" y="2006"/>
                  <a:pt x="43814" y="2413"/>
                  <a:pt x="43814" y="2819"/>
                </a:cubicBezTo>
                <a:lnTo>
                  <a:pt x="40055" y="2819"/>
                </a:lnTo>
                <a:cubicBezTo>
                  <a:pt x="38569" y="2819"/>
                  <a:pt x="35559" y="4686"/>
                  <a:pt x="35191" y="5613"/>
                </a:cubicBezTo>
                <a:cubicBezTo>
                  <a:pt x="35165" y="5677"/>
                  <a:pt x="35140" y="5753"/>
                  <a:pt x="35127" y="5816"/>
                </a:cubicBezTo>
                <a:cubicBezTo>
                  <a:pt x="34378" y="6591"/>
                  <a:pt x="33667" y="7366"/>
                  <a:pt x="32917" y="8191"/>
                </a:cubicBezTo>
                <a:cubicBezTo>
                  <a:pt x="32701" y="8090"/>
                  <a:pt x="32460" y="7988"/>
                  <a:pt x="32219" y="7874"/>
                </a:cubicBezTo>
                <a:cubicBezTo>
                  <a:pt x="31444" y="7506"/>
                  <a:pt x="30707" y="6921"/>
                  <a:pt x="30707" y="8610"/>
                </a:cubicBezTo>
                <a:cubicBezTo>
                  <a:pt x="30707" y="9195"/>
                  <a:pt x="30873" y="9753"/>
                  <a:pt x="31076" y="10325"/>
                </a:cubicBezTo>
                <a:cubicBezTo>
                  <a:pt x="29552" y="12205"/>
                  <a:pt x="28029" y="14287"/>
                  <a:pt x="26492" y="16815"/>
                </a:cubicBezTo>
                <a:lnTo>
                  <a:pt x="26365" y="17031"/>
                </a:lnTo>
                <a:cubicBezTo>
                  <a:pt x="25895" y="16992"/>
                  <a:pt x="24803" y="16942"/>
                  <a:pt x="25082" y="17234"/>
                </a:cubicBezTo>
                <a:lnTo>
                  <a:pt x="25082" y="19304"/>
                </a:lnTo>
                <a:cubicBezTo>
                  <a:pt x="25197" y="19405"/>
                  <a:pt x="25590" y="19545"/>
                  <a:pt x="25933" y="19672"/>
                </a:cubicBezTo>
                <a:cubicBezTo>
                  <a:pt x="25844" y="20269"/>
                  <a:pt x="25730" y="20815"/>
                  <a:pt x="25603" y="21361"/>
                </a:cubicBezTo>
                <a:lnTo>
                  <a:pt x="25463" y="21361"/>
                </a:lnTo>
                <a:cubicBezTo>
                  <a:pt x="24892" y="21361"/>
                  <a:pt x="22847" y="20993"/>
                  <a:pt x="22669" y="20993"/>
                </a:cubicBezTo>
                <a:cubicBezTo>
                  <a:pt x="19647" y="22504"/>
                  <a:pt x="21691" y="24117"/>
                  <a:pt x="24409" y="24917"/>
                </a:cubicBezTo>
                <a:cubicBezTo>
                  <a:pt x="24333" y="25057"/>
                  <a:pt x="24282" y="25197"/>
                  <a:pt x="24193" y="25349"/>
                </a:cubicBezTo>
                <a:cubicBezTo>
                  <a:pt x="21526" y="29032"/>
                  <a:pt x="20891" y="31800"/>
                  <a:pt x="22250" y="33654"/>
                </a:cubicBezTo>
                <a:lnTo>
                  <a:pt x="22974" y="34632"/>
                </a:lnTo>
                <a:lnTo>
                  <a:pt x="24143" y="34238"/>
                </a:lnTo>
                <a:cubicBezTo>
                  <a:pt x="25387" y="33819"/>
                  <a:pt x="26581" y="33273"/>
                  <a:pt x="27699" y="32574"/>
                </a:cubicBezTo>
                <a:cubicBezTo>
                  <a:pt x="27851" y="32485"/>
                  <a:pt x="27991" y="32384"/>
                  <a:pt x="28143" y="32282"/>
                </a:cubicBezTo>
                <a:cubicBezTo>
                  <a:pt x="26619" y="33857"/>
                  <a:pt x="27064" y="35483"/>
                  <a:pt x="26213" y="36346"/>
                </a:cubicBezTo>
                <a:cubicBezTo>
                  <a:pt x="26022" y="36549"/>
                  <a:pt x="27521" y="48360"/>
                  <a:pt x="27902" y="49275"/>
                </a:cubicBezTo>
                <a:cubicBezTo>
                  <a:pt x="29210" y="52094"/>
                  <a:pt x="27711" y="53402"/>
                  <a:pt x="27711" y="56031"/>
                </a:cubicBezTo>
                <a:cubicBezTo>
                  <a:pt x="27711" y="65213"/>
                  <a:pt x="30504" y="60349"/>
                  <a:pt x="33692" y="65594"/>
                </a:cubicBezTo>
                <a:cubicBezTo>
                  <a:pt x="34822" y="67474"/>
                  <a:pt x="35940" y="74205"/>
                  <a:pt x="37451" y="74967"/>
                </a:cubicBezTo>
                <a:cubicBezTo>
                  <a:pt x="38569" y="75526"/>
                  <a:pt x="46430" y="77024"/>
                  <a:pt x="46430" y="75704"/>
                </a:cubicBezTo>
                <a:cubicBezTo>
                  <a:pt x="46430" y="75145"/>
                  <a:pt x="40613" y="65594"/>
                  <a:pt x="45300" y="67842"/>
                </a:cubicBezTo>
                <a:cubicBezTo>
                  <a:pt x="47344" y="68782"/>
                  <a:pt x="47548" y="62788"/>
                  <a:pt x="45668" y="60908"/>
                </a:cubicBezTo>
                <a:cubicBezTo>
                  <a:pt x="45605" y="60844"/>
                  <a:pt x="45490" y="60768"/>
                  <a:pt x="45338" y="60654"/>
                </a:cubicBezTo>
              </a:path>
            </a:pathLst>
          </a:custGeom>
          <a:solidFill>
            <a:srgbClr val="D1D3D4">
              <a:alpha val="100000"/>
            </a:srgbClr>
          </a:solidFill>
          <a:ln w="285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Freeform 823"/>
          <p:cNvSpPr/>
          <p:nvPr/>
        </p:nvSpPr>
        <p:spPr>
          <a:xfrm rot="0" flipH="0" flipV="0">
            <a:off x="2976793" y="3048748"/>
            <a:ext cx="57543" cy="81076"/>
          </a:xfrm>
          <a:custGeom>
            <a:pathLst>
              <a:path w="57543" h="81076">
                <a:moveTo>
                  <a:pt x="29311" y="31381"/>
                </a:moveTo>
                <a:cubicBezTo>
                  <a:pt x="29831" y="30912"/>
                  <a:pt x="30339" y="30391"/>
                  <a:pt x="30809" y="29794"/>
                </a:cubicBezTo>
                <a:lnTo>
                  <a:pt x="31012" y="29540"/>
                </a:lnTo>
                <a:lnTo>
                  <a:pt x="31127" y="29248"/>
                </a:lnTo>
                <a:cubicBezTo>
                  <a:pt x="31482" y="28080"/>
                  <a:pt x="32308" y="27203"/>
                  <a:pt x="33362" y="26454"/>
                </a:cubicBezTo>
                <a:cubicBezTo>
                  <a:pt x="34581" y="25641"/>
                  <a:pt x="36156" y="25006"/>
                  <a:pt x="37781" y="24409"/>
                </a:cubicBezTo>
                <a:lnTo>
                  <a:pt x="37985" y="24320"/>
                </a:lnTo>
                <a:lnTo>
                  <a:pt x="38137" y="24231"/>
                </a:lnTo>
                <a:cubicBezTo>
                  <a:pt x="39216" y="23520"/>
                  <a:pt x="39890" y="23088"/>
                  <a:pt x="40537" y="22669"/>
                </a:cubicBezTo>
                <a:cubicBezTo>
                  <a:pt x="43230" y="20993"/>
                  <a:pt x="45922" y="19304"/>
                  <a:pt x="49250" y="16357"/>
                </a:cubicBezTo>
                <a:cubicBezTo>
                  <a:pt x="50913" y="15227"/>
                  <a:pt x="52602" y="14389"/>
                  <a:pt x="54241" y="14694"/>
                </a:cubicBezTo>
                <a:cubicBezTo>
                  <a:pt x="55244" y="14859"/>
                  <a:pt x="56349" y="15481"/>
                  <a:pt x="57543" y="16700"/>
                </a:cubicBezTo>
                <a:cubicBezTo>
                  <a:pt x="56603" y="17183"/>
                  <a:pt x="55739" y="17843"/>
                  <a:pt x="54850" y="18732"/>
                </a:cubicBezTo>
                <a:cubicBezTo>
                  <a:pt x="54723" y="18872"/>
                  <a:pt x="53771" y="19812"/>
                  <a:pt x="53047" y="20510"/>
                </a:cubicBezTo>
                <a:cubicBezTo>
                  <a:pt x="52615" y="20688"/>
                  <a:pt x="52196" y="20917"/>
                  <a:pt x="51751" y="21247"/>
                </a:cubicBezTo>
                <a:cubicBezTo>
                  <a:pt x="50227" y="21564"/>
                  <a:pt x="48018" y="23241"/>
                  <a:pt x="45478" y="23241"/>
                </a:cubicBezTo>
                <a:cubicBezTo>
                  <a:pt x="43255" y="23241"/>
                  <a:pt x="41388" y="23622"/>
                  <a:pt x="41375" y="26022"/>
                </a:cubicBezTo>
                <a:cubicBezTo>
                  <a:pt x="40893" y="26251"/>
                  <a:pt x="40423" y="26492"/>
                  <a:pt x="39978" y="26797"/>
                </a:cubicBezTo>
                <a:cubicBezTo>
                  <a:pt x="38747" y="27597"/>
                  <a:pt x="37591" y="28638"/>
                  <a:pt x="36715" y="29883"/>
                </a:cubicBezTo>
                <a:lnTo>
                  <a:pt x="36194" y="30620"/>
                </a:lnTo>
                <a:cubicBezTo>
                  <a:pt x="35864" y="30581"/>
                  <a:pt x="35470" y="30556"/>
                  <a:pt x="35000" y="30556"/>
                </a:cubicBezTo>
                <a:cubicBezTo>
                  <a:pt x="30898" y="30556"/>
                  <a:pt x="34263" y="28854"/>
                  <a:pt x="30123" y="30924"/>
                </a:cubicBezTo>
                <a:cubicBezTo>
                  <a:pt x="29831" y="31064"/>
                  <a:pt x="29552" y="31229"/>
                  <a:pt x="29311" y="31381"/>
                </a:cubicBezTo>
                <a:close/>
                <a:moveTo>
                  <a:pt x="45338" y="60654"/>
                </a:moveTo>
                <a:cubicBezTo>
                  <a:pt x="46951" y="61137"/>
                  <a:pt x="48653" y="61645"/>
                  <a:pt x="49783" y="62788"/>
                </a:cubicBezTo>
                <a:cubicBezTo>
                  <a:pt x="51713" y="64705"/>
                  <a:pt x="52094" y="67321"/>
                  <a:pt x="52386" y="69519"/>
                </a:cubicBezTo>
                <a:cubicBezTo>
                  <a:pt x="52729" y="71728"/>
                  <a:pt x="52831" y="73367"/>
                  <a:pt x="51282" y="75704"/>
                </a:cubicBezTo>
                <a:cubicBezTo>
                  <a:pt x="49732" y="78066"/>
                  <a:pt x="47154" y="79933"/>
                  <a:pt x="44157" y="81076"/>
                </a:cubicBezTo>
                <a:cubicBezTo>
                  <a:pt x="44042" y="78129"/>
                  <a:pt x="36105" y="78891"/>
                  <a:pt x="34632" y="77405"/>
                </a:cubicBezTo>
                <a:cubicBezTo>
                  <a:pt x="32587" y="75335"/>
                  <a:pt x="30504" y="66890"/>
                  <a:pt x="28080" y="69341"/>
                </a:cubicBezTo>
                <a:cubicBezTo>
                  <a:pt x="22479" y="74967"/>
                  <a:pt x="22669" y="61835"/>
                  <a:pt x="23597" y="60908"/>
                </a:cubicBezTo>
                <a:cubicBezTo>
                  <a:pt x="25273" y="59219"/>
                  <a:pt x="23038" y="43280"/>
                  <a:pt x="21349" y="39915"/>
                </a:cubicBezTo>
                <a:cubicBezTo>
                  <a:pt x="19482" y="35978"/>
                  <a:pt x="11798" y="35051"/>
                  <a:pt x="13868" y="32981"/>
                </a:cubicBezTo>
                <a:cubicBezTo>
                  <a:pt x="14973" y="31850"/>
                  <a:pt x="14237" y="28118"/>
                  <a:pt x="12179" y="28118"/>
                </a:cubicBezTo>
                <a:cubicBezTo>
                  <a:pt x="6566" y="28118"/>
                  <a:pt x="12370" y="29794"/>
                  <a:pt x="8420" y="25857"/>
                </a:cubicBezTo>
                <a:cubicBezTo>
                  <a:pt x="8039" y="25451"/>
                  <a:pt x="7607" y="25133"/>
                  <a:pt x="7150" y="24866"/>
                </a:cubicBezTo>
                <a:lnTo>
                  <a:pt x="7976" y="24282"/>
                </a:lnTo>
                <a:cubicBezTo>
                  <a:pt x="8077" y="24257"/>
                  <a:pt x="8179" y="24206"/>
                  <a:pt x="8242" y="24168"/>
                </a:cubicBezTo>
                <a:cubicBezTo>
                  <a:pt x="8242" y="24168"/>
                  <a:pt x="8318" y="24104"/>
                  <a:pt x="8395" y="23977"/>
                </a:cubicBezTo>
                <a:lnTo>
                  <a:pt x="10185" y="22720"/>
                </a:lnTo>
                <a:lnTo>
                  <a:pt x="9258" y="22822"/>
                </a:lnTo>
                <a:cubicBezTo>
                  <a:pt x="9220" y="22758"/>
                  <a:pt x="9195" y="22657"/>
                  <a:pt x="9195" y="22479"/>
                </a:cubicBezTo>
                <a:lnTo>
                  <a:pt x="8623" y="22123"/>
                </a:lnTo>
                <a:cubicBezTo>
                  <a:pt x="8242" y="22123"/>
                  <a:pt x="8623" y="21730"/>
                  <a:pt x="8052" y="21730"/>
                </a:cubicBezTo>
                <a:cubicBezTo>
                  <a:pt x="7874" y="21730"/>
                  <a:pt x="5816" y="21361"/>
                  <a:pt x="5816" y="21361"/>
                </a:cubicBezTo>
                <a:cubicBezTo>
                  <a:pt x="5448" y="20993"/>
                  <a:pt x="5639" y="20993"/>
                  <a:pt x="5258" y="20993"/>
                </a:cubicBezTo>
                <a:cubicBezTo>
                  <a:pt x="4877" y="20993"/>
                  <a:pt x="5258" y="20802"/>
                  <a:pt x="5067" y="20993"/>
                </a:cubicBezTo>
                <a:cubicBezTo>
                  <a:pt x="5067" y="20993"/>
                  <a:pt x="4877" y="21361"/>
                  <a:pt x="4699" y="21361"/>
                </a:cubicBezTo>
                <a:lnTo>
                  <a:pt x="4140" y="21361"/>
                </a:lnTo>
                <a:cubicBezTo>
                  <a:pt x="3708" y="21780"/>
                  <a:pt x="2146" y="21691"/>
                  <a:pt x="1498" y="21818"/>
                </a:cubicBezTo>
                <a:cubicBezTo>
                  <a:pt x="1486" y="21818"/>
                  <a:pt x="1486" y="21793"/>
                  <a:pt x="1486" y="21780"/>
                </a:cubicBezTo>
                <a:cubicBezTo>
                  <a:pt x="546" y="20510"/>
                  <a:pt x="0" y="18732"/>
                  <a:pt x="343" y="17170"/>
                </a:cubicBezTo>
                <a:cubicBezTo>
                  <a:pt x="597" y="16027"/>
                  <a:pt x="1410" y="14960"/>
                  <a:pt x="3023" y="14338"/>
                </a:cubicBezTo>
                <a:lnTo>
                  <a:pt x="3391" y="14198"/>
                </a:lnTo>
                <a:lnTo>
                  <a:pt x="3658" y="13906"/>
                </a:lnTo>
                <a:cubicBezTo>
                  <a:pt x="5397" y="12001"/>
                  <a:pt x="7074" y="10058"/>
                  <a:pt x="8522" y="7925"/>
                </a:cubicBezTo>
                <a:cubicBezTo>
                  <a:pt x="9982" y="5778"/>
                  <a:pt x="11201" y="3467"/>
                  <a:pt x="12027" y="863"/>
                </a:cubicBezTo>
                <a:cubicBezTo>
                  <a:pt x="12598" y="0"/>
                  <a:pt x="15989" y="190"/>
                  <a:pt x="18339" y="330"/>
                </a:cubicBezTo>
                <a:cubicBezTo>
                  <a:pt x="18580" y="343"/>
                  <a:pt x="18821" y="355"/>
                  <a:pt x="19088" y="355"/>
                </a:cubicBezTo>
                <a:cubicBezTo>
                  <a:pt x="19494" y="635"/>
                  <a:pt x="19850" y="952"/>
                  <a:pt x="20167" y="1295"/>
                </a:cubicBezTo>
                <a:cubicBezTo>
                  <a:pt x="18783" y="1295"/>
                  <a:pt x="17348" y="1384"/>
                  <a:pt x="16662" y="2057"/>
                </a:cubicBezTo>
                <a:lnTo>
                  <a:pt x="16294" y="2248"/>
                </a:lnTo>
                <a:cubicBezTo>
                  <a:pt x="16294" y="2248"/>
                  <a:pt x="15748" y="2819"/>
                  <a:pt x="15748" y="3010"/>
                </a:cubicBezTo>
                <a:cubicBezTo>
                  <a:pt x="15748" y="3556"/>
                  <a:pt x="15164" y="3556"/>
                  <a:pt x="14973" y="3746"/>
                </a:cubicBezTo>
                <a:cubicBezTo>
                  <a:pt x="14795" y="3924"/>
                  <a:pt x="14427" y="4318"/>
                  <a:pt x="14237" y="4508"/>
                </a:cubicBezTo>
                <a:lnTo>
                  <a:pt x="13868" y="4877"/>
                </a:lnTo>
                <a:cubicBezTo>
                  <a:pt x="13475" y="4877"/>
                  <a:pt x="13297" y="5613"/>
                  <a:pt x="13297" y="5994"/>
                </a:cubicBezTo>
                <a:lnTo>
                  <a:pt x="13297" y="6426"/>
                </a:lnTo>
                <a:cubicBezTo>
                  <a:pt x="12789" y="6896"/>
                  <a:pt x="12306" y="7429"/>
                  <a:pt x="11862" y="8001"/>
                </a:cubicBezTo>
                <a:cubicBezTo>
                  <a:pt x="10871" y="9322"/>
                  <a:pt x="10071" y="10896"/>
                  <a:pt x="9627" y="12916"/>
                </a:cubicBezTo>
                <a:cubicBezTo>
                  <a:pt x="9500" y="12827"/>
                  <a:pt x="9423" y="12738"/>
                  <a:pt x="9195" y="12738"/>
                </a:cubicBezTo>
                <a:cubicBezTo>
                  <a:pt x="8814" y="12738"/>
                  <a:pt x="7315" y="12560"/>
                  <a:pt x="7874" y="13132"/>
                </a:cubicBezTo>
                <a:cubicBezTo>
                  <a:pt x="8052" y="13309"/>
                  <a:pt x="8814" y="13309"/>
                  <a:pt x="8814" y="13868"/>
                </a:cubicBezTo>
                <a:lnTo>
                  <a:pt x="9195" y="14236"/>
                </a:lnTo>
                <a:cubicBezTo>
                  <a:pt x="9195" y="14236"/>
                  <a:pt x="9207" y="14262"/>
                  <a:pt x="9233" y="14300"/>
                </a:cubicBezTo>
                <a:cubicBezTo>
                  <a:pt x="8903" y="15380"/>
                  <a:pt x="8814" y="16497"/>
                  <a:pt x="8928" y="17627"/>
                </a:cubicBezTo>
                <a:cubicBezTo>
                  <a:pt x="7633" y="17716"/>
                  <a:pt x="4877" y="18986"/>
                  <a:pt x="6007" y="19456"/>
                </a:cubicBezTo>
                <a:cubicBezTo>
                  <a:pt x="6452" y="19647"/>
                  <a:pt x="7493" y="19672"/>
                  <a:pt x="7683" y="19672"/>
                </a:cubicBezTo>
                <a:cubicBezTo>
                  <a:pt x="8179" y="19672"/>
                  <a:pt x="8750" y="19710"/>
                  <a:pt x="9322" y="19761"/>
                </a:cubicBezTo>
                <a:cubicBezTo>
                  <a:pt x="9779" y="21437"/>
                  <a:pt x="10528" y="23177"/>
                  <a:pt x="11392" y="24892"/>
                </a:cubicBezTo>
                <a:lnTo>
                  <a:pt x="11620" y="25387"/>
                </a:lnTo>
                <a:lnTo>
                  <a:pt x="12090" y="25641"/>
                </a:lnTo>
                <a:cubicBezTo>
                  <a:pt x="13106" y="26187"/>
                  <a:pt x="14135" y="26416"/>
                  <a:pt x="15189" y="26314"/>
                </a:cubicBezTo>
                <a:cubicBezTo>
                  <a:pt x="16218" y="26187"/>
                  <a:pt x="17196" y="25794"/>
                  <a:pt x="18161" y="25044"/>
                </a:cubicBezTo>
                <a:lnTo>
                  <a:pt x="18466" y="24816"/>
                </a:lnTo>
                <a:lnTo>
                  <a:pt x="18644" y="24460"/>
                </a:lnTo>
                <a:lnTo>
                  <a:pt x="22174" y="17386"/>
                </a:lnTo>
                <a:cubicBezTo>
                  <a:pt x="23850" y="14859"/>
                  <a:pt x="25413" y="12382"/>
                  <a:pt x="26594" y="10046"/>
                </a:cubicBezTo>
                <a:cubicBezTo>
                  <a:pt x="27889" y="7531"/>
                  <a:pt x="28740" y="5156"/>
                  <a:pt x="28854" y="3035"/>
                </a:cubicBezTo>
                <a:lnTo>
                  <a:pt x="28854" y="2819"/>
                </a:lnTo>
                <a:cubicBezTo>
                  <a:pt x="28804" y="2095"/>
                  <a:pt x="28829" y="1460"/>
                  <a:pt x="29172" y="1130"/>
                </a:cubicBezTo>
                <a:cubicBezTo>
                  <a:pt x="29742" y="635"/>
                  <a:pt x="31012" y="330"/>
                  <a:pt x="33489" y="381"/>
                </a:cubicBezTo>
                <a:cubicBezTo>
                  <a:pt x="35292" y="698"/>
                  <a:pt x="37121" y="990"/>
                  <a:pt x="39064" y="1219"/>
                </a:cubicBezTo>
                <a:cubicBezTo>
                  <a:pt x="40588" y="1384"/>
                  <a:pt x="42150" y="1524"/>
                  <a:pt x="43763" y="1575"/>
                </a:cubicBezTo>
                <a:cubicBezTo>
                  <a:pt x="43801" y="2006"/>
                  <a:pt x="43814" y="2413"/>
                  <a:pt x="43814" y="2819"/>
                </a:cubicBezTo>
                <a:lnTo>
                  <a:pt x="40055" y="2819"/>
                </a:lnTo>
                <a:cubicBezTo>
                  <a:pt x="38569" y="2819"/>
                  <a:pt x="35559" y="4686"/>
                  <a:pt x="35191" y="5613"/>
                </a:cubicBezTo>
                <a:cubicBezTo>
                  <a:pt x="35165" y="5677"/>
                  <a:pt x="35140" y="5753"/>
                  <a:pt x="35127" y="5816"/>
                </a:cubicBezTo>
                <a:cubicBezTo>
                  <a:pt x="34378" y="6591"/>
                  <a:pt x="33667" y="7366"/>
                  <a:pt x="32917" y="8191"/>
                </a:cubicBezTo>
                <a:cubicBezTo>
                  <a:pt x="32701" y="8090"/>
                  <a:pt x="32460" y="7988"/>
                  <a:pt x="32219" y="7874"/>
                </a:cubicBezTo>
                <a:cubicBezTo>
                  <a:pt x="31444" y="7506"/>
                  <a:pt x="30707" y="6921"/>
                  <a:pt x="30707" y="8610"/>
                </a:cubicBezTo>
                <a:cubicBezTo>
                  <a:pt x="30707" y="9195"/>
                  <a:pt x="30873" y="9753"/>
                  <a:pt x="31076" y="10325"/>
                </a:cubicBezTo>
                <a:cubicBezTo>
                  <a:pt x="29552" y="12205"/>
                  <a:pt x="28029" y="14287"/>
                  <a:pt x="26492" y="16815"/>
                </a:cubicBezTo>
                <a:lnTo>
                  <a:pt x="26365" y="17031"/>
                </a:lnTo>
                <a:cubicBezTo>
                  <a:pt x="25895" y="16992"/>
                  <a:pt x="24803" y="16942"/>
                  <a:pt x="25082" y="17234"/>
                </a:cubicBezTo>
                <a:lnTo>
                  <a:pt x="25082" y="19304"/>
                </a:lnTo>
                <a:cubicBezTo>
                  <a:pt x="25197" y="19405"/>
                  <a:pt x="25590" y="19545"/>
                  <a:pt x="25933" y="19672"/>
                </a:cubicBezTo>
                <a:cubicBezTo>
                  <a:pt x="25844" y="20269"/>
                  <a:pt x="25730" y="20815"/>
                  <a:pt x="25603" y="21361"/>
                </a:cubicBezTo>
                <a:lnTo>
                  <a:pt x="25463" y="21361"/>
                </a:lnTo>
                <a:cubicBezTo>
                  <a:pt x="24892" y="21361"/>
                  <a:pt x="22847" y="20993"/>
                  <a:pt x="22669" y="20993"/>
                </a:cubicBezTo>
                <a:cubicBezTo>
                  <a:pt x="19647" y="22504"/>
                  <a:pt x="21691" y="24117"/>
                  <a:pt x="24409" y="24917"/>
                </a:cubicBezTo>
                <a:cubicBezTo>
                  <a:pt x="24333" y="25057"/>
                  <a:pt x="24282" y="25197"/>
                  <a:pt x="24193" y="25349"/>
                </a:cubicBezTo>
                <a:cubicBezTo>
                  <a:pt x="21526" y="29032"/>
                  <a:pt x="20891" y="31800"/>
                  <a:pt x="22250" y="33654"/>
                </a:cubicBezTo>
                <a:lnTo>
                  <a:pt x="22974" y="34632"/>
                </a:lnTo>
                <a:lnTo>
                  <a:pt x="24143" y="34238"/>
                </a:lnTo>
                <a:cubicBezTo>
                  <a:pt x="25387" y="33819"/>
                  <a:pt x="26581" y="33273"/>
                  <a:pt x="27699" y="32574"/>
                </a:cubicBezTo>
                <a:cubicBezTo>
                  <a:pt x="27851" y="32485"/>
                  <a:pt x="27991" y="32384"/>
                  <a:pt x="28143" y="32282"/>
                </a:cubicBezTo>
                <a:cubicBezTo>
                  <a:pt x="26619" y="33857"/>
                  <a:pt x="27064" y="35483"/>
                  <a:pt x="26213" y="36346"/>
                </a:cubicBezTo>
                <a:cubicBezTo>
                  <a:pt x="26022" y="36549"/>
                  <a:pt x="27521" y="48360"/>
                  <a:pt x="27902" y="49275"/>
                </a:cubicBezTo>
                <a:cubicBezTo>
                  <a:pt x="29210" y="52094"/>
                  <a:pt x="27711" y="53402"/>
                  <a:pt x="27711" y="56031"/>
                </a:cubicBezTo>
                <a:cubicBezTo>
                  <a:pt x="27711" y="65213"/>
                  <a:pt x="30504" y="60349"/>
                  <a:pt x="33692" y="65594"/>
                </a:cubicBezTo>
                <a:cubicBezTo>
                  <a:pt x="34822" y="67474"/>
                  <a:pt x="35940" y="74205"/>
                  <a:pt x="37451" y="74967"/>
                </a:cubicBezTo>
                <a:cubicBezTo>
                  <a:pt x="38569" y="75526"/>
                  <a:pt x="46430" y="77024"/>
                  <a:pt x="46430" y="75704"/>
                </a:cubicBezTo>
                <a:cubicBezTo>
                  <a:pt x="46430" y="75145"/>
                  <a:pt x="40613" y="65594"/>
                  <a:pt x="45300" y="67842"/>
                </a:cubicBezTo>
                <a:cubicBezTo>
                  <a:pt x="47344" y="68782"/>
                  <a:pt x="47548" y="62788"/>
                  <a:pt x="45668" y="60908"/>
                </a:cubicBezTo>
                <a:cubicBezTo>
                  <a:pt x="45605" y="60844"/>
                  <a:pt x="45490" y="60768"/>
                  <a:pt x="45338" y="60654"/>
                </a:cubicBezTo>
                <a:close/>
              </a:path>
            </a:pathLst>
          </a:custGeom>
          <a:noFill/>
          <a:ln w="11595" cap="flat" cmpd="sng">
            <a:solidFill>
              <a:srgbClr val="373535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Freeform 824"/>
          <p:cNvSpPr/>
          <p:nvPr/>
        </p:nvSpPr>
        <p:spPr>
          <a:xfrm rot="0" flipH="0" flipV="0">
            <a:off x="2970598" y="2671380"/>
            <a:ext cx="38162" cy="37147"/>
          </a:xfrm>
          <a:custGeom>
            <a:pathLst>
              <a:path w="38162" h="37147">
                <a:moveTo>
                  <a:pt x="23215" y="0"/>
                </a:moveTo>
                <a:cubicBezTo>
                  <a:pt x="28396" y="1574"/>
                  <a:pt x="36384" y="8089"/>
                  <a:pt x="38099" y="12801"/>
                </a:cubicBezTo>
                <a:cubicBezTo>
                  <a:pt x="38162" y="14922"/>
                  <a:pt x="36918" y="17856"/>
                  <a:pt x="35000" y="19900"/>
                </a:cubicBezTo>
                <a:lnTo>
                  <a:pt x="33578" y="21132"/>
                </a:lnTo>
                <a:cubicBezTo>
                  <a:pt x="30517" y="26200"/>
                  <a:pt x="17996" y="33896"/>
                  <a:pt x="18720" y="33058"/>
                </a:cubicBezTo>
                <a:cubicBezTo>
                  <a:pt x="14910" y="35026"/>
                  <a:pt x="11112" y="34721"/>
                  <a:pt x="9728" y="37147"/>
                </a:cubicBezTo>
                <a:cubicBezTo>
                  <a:pt x="8014" y="36525"/>
                  <a:pt x="6515" y="35115"/>
                  <a:pt x="4889" y="33578"/>
                </a:cubicBezTo>
                <a:cubicBezTo>
                  <a:pt x="3797" y="32283"/>
                  <a:pt x="0" y="24333"/>
                  <a:pt x="762" y="23507"/>
                </a:cubicBezTo>
                <a:cubicBezTo>
                  <a:pt x="7785" y="8788"/>
                  <a:pt x="11811" y="5016"/>
                  <a:pt x="23215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1159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Freeform 825"/>
          <p:cNvSpPr/>
          <p:nvPr/>
        </p:nvSpPr>
        <p:spPr>
          <a:xfrm rot="0" flipH="0" flipV="0">
            <a:off x="2970598" y="2671380"/>
            <a:ext cx="38162" cy="37147"/>
          </a:xfrm>
          <a:custGeom>
            <a:pathLst>
              <a:path w="38162" h="37147">
                <a:moveTo>
                  <a:pt x="23215" y="0"/>
                </a:moveTo>
                <a:cubicBezTo>
                  <a:pt x="28396" y="1562"/>
                  <a:pt x="36384" y="8077"/>
                  <a:pt x="38099" y="12801"/>
                </a:cubicBezTo>
                <a:cubicBezTo>
                  <a:pt x="38162" y="14922"/>
                  <a:pt x="36918" y="17856"/>
                  <a:pt x="35000" y="19900"/>
                </a:cubicBezTo>
                <a:lnTo>
                  <a:pt x="33578" y="21132"/>
                </a:lnTo>
                <a:cubicBezTo>
                  <a:pt x="30517" y="26200"/>
                  <a:pt x="17996" y="33896"/>
                  <a:pt x="18720" y="33058"/>
                </a:cubicBezTo>
                <a:cubicBezTo>
                  <a:pt x="14910" y="35026"/>
                  <a:pt x="11112" y="34721"/>
                  <a:pt x="9728" y="37147"/>
                </a:cubicBezTo>
                <a:cubicBezTo>
                  <a:pt x="8014" y="36525"/>
                  <a:pt x="6515" y="35115"/>
                  <a:pt x="4889" y="33578"/>
                </a:cubicBezTo>
                <a:cubicBezTo>
                  <a:pt x="3797" y="32283"/>
                  <a:pt x="0" y="24345"/>
                  <a:pt x="762" y="23507"/>
                </a:cubicBezTo>
                <a:cubicBezTo>
                  <a:pt x="7785" y="8788"/>
                  <a:pt x="11811" y="5016"/>
                  <a:pt x="23215" y="0"/>
                </a:cubicBezTo>
                <a:close/>
              </a:path>
            </a:pathLst>
          </a:custGeom>
          <a:noFill/>
          <a:ln w="207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Freeform 826"/>
          <p:cNvSpPr/>
          <p:nvPr/>
        </p:nvSpPr>
        <p:spPr>
          <a:xfrm rot="0" flipH="0" flipV="0">
            <a:off x="2988692" y="2679869"/>
            <a:ext cx="6286" cy="5422"/>
          </a:xfrm>
          <a:custGeom>
            <a:pathLst>
              <a:path w="6286" h="5422">
                <a:moveTo>
                  <a:pt x="0" y="0"/>
                </a:moveTo>
                <a:lnTo>
                  <a:pt x="2260" y="660"/>
                </a:lnTo>
                <a:cubicBezTo>
                  <a:pt x="3098" y="1244"/>
                  <a:pt x="5092" y="5422"/>
                  <a:pt x="6286" y="4165"/>
                </a:cubicBezTo>
              </a:path>
            </a:pathLst>
          </a:custGeom>
          <a:solidFill>
            <a:srgbClr val="FFFFFF">
              <a:alpha val="100000"/>
            </a:srgbClr>
          </a:solidFill>
          <a:ln w="20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Freeform 827"/>
          <p:cNvSpPr/>
          <p:nvPr/>
        </p:nvSpPr>
        <p:spPr>
          <a:xfrm rot="0" flipH="0" flipV="0">
            <a:off x="2988692" y="2679869"/>
            <a:ext cx="6286" cy="5422"/>
          </a:xfrm>
          <a:custGeom>
            <a:pathLst>
              <a:path w="6286" h="5422">
                <a:moveTo>
                  <a:pt x="0" y="0"/>
                </a:moveTo>
                <a:lnTo>
                  <a:pt x="2260" y="660"/>
                </a:lnTo>
                <a:cubicBezTo>
                  <a:pt x="3098" y="1244"/>
                  <a:pt x="5092" y="5422"/>
                  <a:pt x="6286" y="4165"/>
                </a:cubicBezTo>
              </a:path>
            </a:pathLst>
          </a:custGeom>
          <a:noFill/>
          <a:ln w="207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Freeform 828"/>
          <p:cNvSpPr/>
          <p:nvPr/>
        </p:nvSpPr>
        <p:spPr>
          <a:xfrm rot="0" flipH="0" flipV="0">
            <a:off x="2991365" y="2682927"/>
            <a:ext cx="11544" cy="10375"/>
          </a:xfrm>
          <a:custGeom>
            <a:pathLst>
              <a:path w="11544" h="10375">
                <a:moveTo>
                  <a:pt x="9766" y="7632"/>
                </a:moveTo>
                <a:cubicBezTo>
                  <a:pt x="8776" y="8990"/>
                  <a:pt x="10362" y="10375"/>
                  <a:pt x="11544" y="9117"/>
                </a:cubicBezTo>
                <a:close/>
                <a:moveTo>
                  <a:pt x="991" y="0"/>
                </a:moveTo>
                <a:cubicBezTo>
                  <a:pt x="0" y="1359"/>
                  <a:pt x="1562" y="2756"/>
                  <a:pt x="2769" y="1486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0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Freeform 829"/>
          <p:cNvSpPr/>
          <p:nvPr/>
        </p:nvSpPr>
        <p:spPr>
          <a:xfrm rot="0" flipH="0" flipV="0">
            <a:off x="2991365" y="2682927"/>
            <a:ext cx="11544" cy="10375"/>
          </a:xfrm>
          <a:custGeom>
            <a:pathLst>
              <a:path w="11544" h="10375">
                <a:moveTo>
                  <a:pt x="9766" y="7632"/>
                </a:moveTo>
                <a:cubicBezTo>
                  <a:pt x="8776" y="9003"/>
                  <a:pt x="10362" y="10375"/>
                  <a:pt x="11544" y="9117"/>
                </a:cubicBezTo>
                <a:lnTo>
                  <a:pt x="9766" y="7632"/>
                </a:lnTo>
                <a:close/>
                <a:moveTo>
                  <a:pt x="991" y="0"/>
                </a:moveTo>
                <a:cubicBezTo>
                  <a:pt x="0" y="1346"/>
                  <a:pt x="1562" y="2743"/>
                  <a:pt x="2769" y="1486"/>
                </a:cubicBezTo>
                <a:lnTo>
                  <a:pt x="991" y="0"/>
                </a:lnTo>
                <a:close/>
              </a:path>
            </a:pathLst>
          </a:custGeom>
          <a:noFill/>
          <a:ln w="207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Freeform 830"/>
          <p:cNvSpPr/>
          <p:nvPr/>
        </p:nvSpPr>
        <p:spPr>
          <a:xfrm rot="0" flipH="0" flipV="0">
            <a:off x="2989957" y="2688149"/>
            <a:ext cx="15341" cy="10972"/>
          </a:xfrm>
          <a:custGeom>
            <a:pathLst>
              <a:path w="15341" h="10972">
                <a:moveTo>
                  <a:pt x="15341" y="3124"/>
                </a:moveTo>
                <a:cubicBezTo>
                  <a:pt x="13411" y="3885"/>
                  <a:pt x="11100" y="0"/>
                  <a:pt x="9144" y="762"/>
                </a:cubicBezTo>
                <a:lnTo>
                  <a:pt x="5143" y="9994"/>
                </a:lnTo>
                <a:lnTo>
                  <a:pt x="3340" y="10972"/>
                </a:lnTo>
                <a:lnTo>
                  <a:pt x="0" y="7581"/>
                </a:lnTo>
              </a:path>
            </a:pathLst>
          </a:custGeom>
          <a:solidFill>
            <a:srgbClr val="FFFFFF">
              <a:alpha val="100000"/>
            </a:srgbClr>
          </a:solidFill>
          <a:ln w="20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Freeform 831"/>
          <p:cNvSpPr/>
          <p:nvPr/>
        </p:nvSpPr>
        <p:spPr>
          <a:xfrm rot="0" flipH="0" flipV="0">
            <a:off x="2989957" y="2688155"/>
            <a:ext cx="15341" cy="10959"/>
          </a:xfrm>
          <a:custGeom>
            <a:pathLst>
              <a:path w="15341" h="10959">
                <a:moveTo>
                  <a:pt x="15341" y="3111"/>
                </a:moveTo>
                <a:cubicBezTo>
                  <a:pt x="13411" y="3872"/>
                  <a:pt x="11100" y="0"/>
                  <a:pt x="9144" y="749"/>
                </a:cubicBezTo>
                <a:lnTo>
                  <a:pt x="5143" y="9981"/>
                </a:lnTo>
                <a:lnTo>
                  <a:pt x="3340" y="10959"/>
                </a:lnTo>
                <a:lnTo>
                  <a:pt x="0" y="7581"/>
                </a:lnTo>
              </a:path>
            </a:pathLst>
          </a:custGeom>
          <a:noFill/>
          <a:ln w="207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Freeform 832"/>
          <p:cNvSpPr/>
          <p:nvPr/>
        </p:nvSpPr>
        <p:spPr>
          <a:xfrm rot="0" flipH="0" flipV="0">
            <a:off x="2981820" y="2697442"/>
            <a:ext cx="7936" cy="7213"/>
          </a:xfrm>
          <a:custGeom>
            <a:pathLst>
              <a:path w="7936" h="7213">
                <a:moveTo>
                  <a:pt x="6921" y="7213"/>
                </a:moveTo>
                <a:cubicBezTo>
                  <a:pt x="7936" y="6134"/>
                  <a:pt x="5626" y="2388"/>
                  <a:pt x="4242" y="2413"/>
                </a:cubicBezTo>
                <a:cubicBezTo>
                  <a:pt x="2489" y="2464"/>
                  <a:pt x="622" y="1600"/>
                  <a:pt x="0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20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Freeform 833"/>
          <p:cNvSpPr/>
          <p:nvPr/>
        </p:nvSpPr>
        <p:spPr>
          <a:xfrm rot="0" flipH="0" flipV="0">
            <a:off x="2981820" y="2697442"/>
            <a:ext cx="7936" cy="7213"/>
          </a:xfrm>
          <a:custGeom>
            <a:pathLst>
              <a:path w="7936" h="7213">
                <a:moveTo>
                  <a:pt x="6921" y="7213"/>
                </a:moveTo>
                <a:cubicBezTo>
                  <a:pt x="7936" y="6134"/>
                  <a:pt x="5626" y="2388"/>
                  <a:pt x="4242" y="2413"/>
                </a:cubicBezTo>
                <a:cubicBezTo>
                  <a:pt x="2489" y="2464"/>
                  <a:pt x="622" y="1587"/>
                  <a:pt x="0" y="0"/>
                </a:cubicBezTo>
              </a:path>
            </a:pathLst>
          </a:custGeom>
          <a:noFill/>
          <a:ln w="207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Freeform 834"/>
          <p:cNvSpPr/>
          <p:nvPr/>
        </p:nvSpPr>
        <p:spPr>
          <a:xfrm rot="0" flipH="0" flipV="0">
            <a:off x="2981393" y="2679433"/>
            <a:ext cx="24066" cy="25539"/>
          </a:xfrm>
          <a:custGeom>
            <a:pathLst>
              <a:path w="24066" h="25539">
                <a:moveTo>
                  <a:pt x="24066" y="12255"/>
                </a:moveTo>
                <a:cubicBezTo>
                  <a:pt x="22873" y="12724"/>
                  <a:pt x="21692" y="11875"/>
                  <a:pt x="20536" y="11024"/>
                </a:cubicBezTo>
                <a:cubicBezTo>
                  <a:pt x="19634" y="10376"/>
                  <a:pt x="18745" y="9690"/>
                  <a:pt x="18021" y="9855"/>
                </a:cubicBezTo>
                <a:lnTo>
                  <a:pt x="14135" y="18884"/>
                </a:lnTo>
                <a:lnTo>
                  <a:pt x="13932" y="19113"/>
                </a:lnTo>
                <a:lnTo>
                  <a:pt x="12103" y="20090"/>
                </a:lnTo>
                <a:lnTo>
                  <a:pt x="11811" y="20255"/>
                </a:lnTo>
                <a:lnTo>
                  <a:pt x="11582" y="20002"/>
                </a:lnTo>
                <a:lnTo>
                  <a:pt x="8242" y="16611"/>
                </a:lnTo>
                <a:lnTo>
                  <a:pt x="8890" y="15988"/>
                </a:lnTo>
                <a:lnTo>
                  <a:pt x="11989" y="19125"/>
                </a:lnTo>
                <a:lnTo>
                  <a:pt x="13360" y="18376"/>
                </a:lnTo>
                <a:lnTo>
                  <a:pt x="17285" y="9296"/>
                </a:lnTo>
                <a:lnTo>
                  <a:pt x="17374" y="9119"/>
                </a:lnTo>
                <a:lnTo>
                  <a:pt x="17539" y="9055"/>
                </a:lnTo>
                <a:cubicBezTo>
                  <a:pt x="18745" y="8585"/>
                  <a:pt x="19914" y="9436"/>
                  <a:pt x="21082" y="10287"/>
                </a:cubicBezTo>
                <a:cubicBezTo>
                  <a:pt x="22035" y="10998"/>
                  <a:pt x="23012" y="11709"/>
                  <a:pt x="23762" y="11417"/>
                </a:cubicBezTo>
                <a:close/>
                <a:moveTo>
                  <a:pt x="7417" y="0"/>
                </a:moveTo>
                <a:lnTo>
                  <a:pt x="9690" y="648"/>
                </a:lnTo>
                <a:lnTo>
                  <a:pt x="9830" y="724"/>
                </a:lnTo>
                <a:cubicBezTo>
                  <a:pt x="10147" y="940"/>
                  <a:pt x="10541" y="1486"/>
                  <a:pt x="10986" y="2134"/>
                </a:cubicBezTo>
                <a:cubicBezTo>
                  <a:pt x="11443" y="2794"/>
                  <a:pt x="11938" y="3518"/>
                  <a:pt x="12433" y="3988"/>
                </a:cubicBezTo>
                <a:cubicBezTo>
                  <a:pt x="12764" y="4305"/>
                  <a:pt x="13081" y="4483"/>
                  <a:pt x="13259" y="4293"/>
                </a:cubicBezTo>
                <a:lnTo>
                  <a:pt x="13919" y="4915"/>
                </a:lnTo>
                <a:cubicBezTo>
                  <a:pt x="13259" y="5588"/>
                  <a:pt x="12535" y="5321"/>
                  <a:pt x="11824" y="4648"/>
                </a:cubicBezTo>
                <a:cubicBezTo>
                  <a:pt x="11265" y="4128"/>
                  <a:pt x="10732" y="3340"/>
                  <a:pt x="10249" y="2654"/>
                </a:cubicBezTo>
                <a:cubicBezTo>
                  <a:pt x="9881" y="2134"/>
                  <a:pt x="9550" y="1676"/>
                  <a:pt x="9360" y="1486"/>
                </a:cubicBezTo>
                <a:lnTo>
                  <a:pt x="7175" y="876"/>
                </a:lnTo>
                <a:close/>
                <a:moveTo>
                  <a:pt x="7010" y="24916"/>
                </a:moveTo>
                <a:cubicBezTo>
                  <a:pt x="7112" y="24815"/>
                  <a:pt x="7150" y="24637"/>
                  <a:pt x="7150" y="24421"/>
                </a:cubicBezTo>
                <a:cubicBezTo>
                  <a:pt x="7137" y="23977"/>
                  <a:pt x="6947" y="23418"/>
                  <a:pt x="6642" y="22859"/>
                </a:cubicBezTo>
                <a:cubicBezTo>
                  <a:pt x="6350" y="22313"/>
                  <a:pt x="5944" y="21754"/>
                  <a:pt x="5550" y="21386"/>
                </a:cubicBezTo>
                <a:cubicBezTo>
                  <a:pt x="5232" y="21056"/>
                  <a:pt x="4902" y="20878"/>
                  <a:pt x="4674" y="20878"/>
                </a:cubicBezTo>
                <a:cubicBezTo>
                  <a:pt x="3696" y="20916"/>
                  <a:pt x="2654" y="20662"/>
                  <a:pt x="1803" y="20167"/>
                </a:cubicBezTo>
                <a:cubicBezTo>
                  <a:pt x="1003" y="19709"/>
                  <a:pt x="343" y="19024"/>
                  <a:pt x="0" y="18173"/>
                </a:cubicBezTo>
                <a:lnTo>
                  <a:pt x="851" y="17830"/>
                </a:lnTo>
                <a:cubicBezTo>
                  <a:pt x="1092" y="18503"/>
                  <a:pt x="1613" y="19024"/>
                  <a:pt x="2248" y="19392"/>
                </a:cubicBezTo>
                <a:cubicBezTo>
                  <a:pt x="2972" y="19798"/>
                  <a:pt x="3823" y="20002"/>
                  <a:pt x="4661" y="19963"/>
                </a:cubicBezTo>
                <a:cubicBezTo>
                  <a:pt x="5143" y="19963"/>
                  <a:pt x="5690" y="20255"/>
                  <a:pt x="6172" y="20725"/>
                </a:cubicBezTo>
                <a:cubicBezTo>
                  <a:pt x="6642" y="21170"/>
                  <a:pt x="7087" y="21805"/>
                  <a:pt x="7442" y="22440"/>
                </a:cubicBezTo>
                <a:cubicBezTo>
                  <a:pt x="7785" y="23100"/>
                  <a:pt x="8026" y="23812"/>
                  <a:pt x="8039" y="24396"/>
                </a:cubicBezTo>
                <a:cubicBezTo>
                  <a:pt x="8052" y="24853"/>
                  <a:pt x="7938" y="25234"/>
                  <a:pt x="7671" y="2553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0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Freeform 835"/>
          <p:cNvSpPr/>
          <p:nvPr/>
        </p:nvSpPr>
        <p:spPr>
          <a:xfrm rot="0" flipH="0" flipV="0">
            <a:off x="2981393" y="2679433"/>
            <a:ext cx="24066" cy="25539"/>
          </a:xfrm>
          <a:custGeom>
            <a:pathLst>
              <a:path w="24066" h="25539">
                <a:moveTo>
                  <a:pt x="24066" y="12255"/>
                </a:moveTo>
                <a:cubicBezTo>
                  <a:pt x="22873" y="12724"/>
                  <a:pt x="21692" y="11875"/>
                  <a:pt x="20536" y="11024"/>
                </a:cubicBezTo>
                <a:cubicBezTo>
                  <a:pt x="19634" y="10376"/>
                  <a:pt x="18745" y="9690"/>
                  <a:pt x="18021" y="9855"/>
                </a:cubicBezTo>
                <a:lnTo>
                  <a:pt x="14135" y="18884"/>
                </a:lnTo>
                <a:lnTo>
                  <a:pt x="13932" y="19113"/>
                </a:lnTo>
                <a:lnTo>
                  <a:pt x="12103" y="20090"/>
                </a:lnTo>
                <a:lnTo>
                  <a:pt x="11811" y="20243"/>
                </a:lnTo>
                <a:lnTo>
                  <a:pt x="11582" y="20002"/>
                </a:lnTo>
                <a:lnTo>
                  <a:pt x="8242" y="16623"/>
                </a:lnTo>
                <a:lnTo>
                  <a:pt x="8890" y="15988"/>
                </a:lnTo>
                <a:lnTo>
                  <a:pt x="11989" y="19138"/>
                </a:lnTo>
                <a:lnTo>
                  <a:pt x="13360" y="18389"/>
                </a:lnTo>
                <a:lnTo>
                  <a:pt x="17285" y="9296"/>
                </a:lnTo>
                <a:lnTo>
                  <a:pt x="17374" y="9119"/>
                </a:lnTo>
                <a:lnTo>
                  <a:pt x="17539" y="9068"/>
                </a:lnTo>
                <a:cubicBezTo>
                  <a:pt x="18745" y="8585"/>
                  <a:pt x="19914" y="9449"/>
                  <a:pt x="21082" y="10287"/>
                </a:cubicBezTo>
                <a:cubicBezTo>
                  <a:pt x="22035" y="10998"/>
                  <a:pt x="23012" y="11709"/>
                  <a:pt x="23762" y="11417"/>
                </a:cubicBezTo>
                <a:lnTo>
                  <a:pt x="24066" y="12255"/>
                </a:lnTo>
                <a:close/>
                <a:moveTo>
                  <a:pt x="7417" y="0"/>
                </a:moveTo>
                <a:lnTo>
                  <a:pt x="9690" y="660"/>
                </a:lnTo>
                <a:lnTo>
                  <a:pt x="9830" y="724"/>
                </a:lnTo>
                <a:cubicBezTo>
                  <a:pt x="10147" y="940"/>
                  <a:pt x="10541" y="1499"/>
                  <a:pt x="10986" y="2134"/>
                </a:cubicBezTo>
                <a:cubicBezTo>
                  <a:pt x="11443" y="2794"/>
                  <a:pt x="11938" y="3518"/>
                  <a:pt x="12433" y="3988"/>
                </a:cubicBezTo>
                <a:cubicBezTo>
                  <a:pt x="12764" y="4305"/>
                  <a:pt x="13081" y="4483"/>
                  <a:pt x="13259" y="4293"/>
                </a:cubicBezTo>
                <a:lnTo>
                  <a:pt x="13919" y="4915"/>
                </a:lnTo>
                <a:cubicBezTo>
                  <a:pt x="13259" y="5588"/>
                  <a:pt x="12535" y="5321"/>
                  <a:pt x="11824" y="4648"/>
                </a:cubicBezTo>
                <a:cubicBezTo>
                  <a:pt x="11265" y="4128"/>
                  <a:pt x="10732" y="3353"/>
                  <a:pt x="10249" y="2654"/>
                </a:cubicBezTo>
                <a:cubicBezTo>
                  <a:pt x="9881" y="2134"/>
                  <a:pt x="9550" y="1676"/>
                  <a:pt x="9360" y="1499"/>
                </a:cubicBezTo>
                <a:lnTo>
                  <a:pt x="7175" y="876"/>
                </a:lnTo>
                <a:lnTo>
                  <a:pt x="7417" y="0"/>
                </a:lnTo>
                <a:close/>
                <a:moveTo>
                  <a:pt x="7010" y="24916"/>
                </a:moveTo>
                <a:cubicBezTo>
                  <a:pt x="7112" y="24815"/>
                  <a:pt x="7150" y="24637"/>
                  <a:pt x="7150" y="24421"/>
                </a:cubicBezTo>
                <a:cubicBezTo>
                  <a:pt x="7137" y="23977"/>
                  <a:pt x="6947" y="23418"/>
                  <a:pt x="6642" y="22859"/>
                </a:cubicBezTo>
                <a:cubicBezTo>
                  <a:pt x="6350" y="22313"/>
                  <a:pt x="5944" y="21754"/>
                  <a:pt x="5550" y="21386"/>
                </a:cubicBezTo>
                <a:cubicBezTo>
                  <a:pt x="5232" y="21068"/>
                  <a:pt x="4902" y="20878"/>
                  <a:pt x="4674" y="20878"/>
                </a:cubicBezTo>
                <a:cubicBezTo>
                  <a:pt x="3696" y="20916"/>
                  <a:pt x="2654" y="20662"/>
                  <a:pt x="1803" y="20179"/>
                </a:cubicBezTo>
                <a:cubicBezTo>
                  <a:pt x="1003" y="19709"/>
                  <a:pt x="343" y="19024"/>
                  <a:pt x="0" y="18173"/>
                </a:cubicBezTo>
                <a:lnTo>
                  <a:pt x="851" y="17830"/>
                </a:lnTo>
                <a:cubicBezTo>
                  <a:pt x="1092" y="18503"/>
                  <a:pt x="1613" y="19024"/>
                  <a:pt x="2248" y="19392"/>
                </a:cubicBezTo>
                <a:cubicBezTo>
                  <a:pt x="2972" y="19798"/>
                  <a:pt x="3823" y="20002"/>
                  <a:pt x="4661" y="19963"/>
                </a:cubicBezTo>
                <a:cubicBezTo>
                  <a:pt x="5143" y="19963"/>
                  <a:pt x="5690" y="20243"/>
                  <a:pt x="6172" y="20725"/>
                </a:cubicBezTo>
                <a:cubicBezTo>
                  <a:pt x="6642" y="21170"/>
                  <a:pt x="7087" y="21805"/>
                  <a:pt x="7442" y="22440"/>
                </a:cubicBezTo>
                <a:cubicBezTo>
                  <a:pt x="7785" y="23100"/>
                  <a:pt x="8026" y="23812"/>
                  <a:pt x="8039" y="24396"/>
                </a:cubicBezTo>
                <a:cubicBezTo>
                  <a:pt x="8052" y="24853"/>
                  <a:pt x="7938" y="25234"/>
                  <a:pt x="7671" y="25539"/>
                </a:cubicBezTo>
                <a:lnTo>
                  <a:pt x="7010" y="24916"/>
                </a:lnTo>
                <a:close/>
              </a:path>
            </a:pathLst>
          </a:custGeom>
          <a:noFill/>
          <a:ln w="207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36" name="Picture 836"/>
          <p:cNvPicPr>
            <a:picLocks noChangeAspect="0" noChangeArrowheads="1"/>
          </p:cNvPicPr>
          <p:nvPr/>
        </p:nvPicPr>
        <p:blipFill>
          <a:blip r:embed="rId8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59203" y="3384144"/>
            <a:ext cx="198573" cy="275501"/>
          </a:xfrm>
          <a:prstGeom prst="rect">
            <a:avLst/>
          </a:prstGeom>
          <a:noFill/>
          <a:extLst/>
        </p:spPr>
      </p:pic>
      <p:sp>
        <p:nvSpPr>
          <p:cNvPr id="837" name="Freeform 837"/>
          <p:cNvSpPr/>
          <p:nvPr/>
        </p:nvSpPr>
        <p:spPr>
          <a:xfrm rot="0" flipH="0" flipV="0">
            <a:off x="2865588" y="3396843"/>
            <a:ext cx="195718" cy="250100"/>
          </a:xfrm>
          <a:custGeom>
            <a:pathLst>
              <a:path w="195718" h="250100">
                <a:moveTo>
                  <a:pt x="7835" y="6832"/>
                </a:moveTo>
                <a:lnTo>
                  <a:pt x="170433" y="0"/>
                </a:lnTo>
                <a:cubicBezTo>
                  <a:pt x="195718" y="153720"/>
                  <a:pt x="167258" y="232193"/>
                  <a:pt x="95566" y="250100"/>
                </a:cubicBezTo>
                <a:cubicBezTo>
                  <a:pt x="21500" y="236854"/>
                  <a:pt x="0" y="144068"/>
                  <a:pt x="7835" y="6832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38" name="Picture 838"/>
          <p:cNvPicPr>
            <a:picLocks noChangeAspect="0" noChangeArrowheads="1"/>
          </p:cNvPicPr>
          <p:nvPr/>
        </p:nvPicPr>
        <p:blipFill>
          <a:blip r:embed="rId8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91180" y="3386316"/>
            <a:ext cx="193345" cy="232816"/>
          </a:xfrm>
          <a:prstGeom prst="rect">
            <a:avLst/>
          </a:prstGeom>
          <a:noFill/>
          <a:extLst/>
        </p:spPr>
      </p:pic>
      <p:sp>
        <p:nvSpPr>
          <p:cNvPr id="839" name="Freeform 839"/>
          <p:cNvSpPr/>
          <p:nvPr/>
        </p:nvSpPr>
        <p:spPr>
          <a:xfrm rot="0" flipH="0" flipV="0">
            <a:off x="3003884" y="3399018"/>
            <a:ext cx="171741" cy="264121"/>
          </a:xfrm>
          <a:custGeom>
            <a:pathLst>
              <a:path w="171741" h="264121">
                <a:moveTo>
                  <a:pt x="167779" y="29400"/>
                </a:moveTo>
                <a:lnTo>
                  <a:pt x="58483" y="0"/>
                </a:lnTo>
                <a:cubicBezTo>
                  <a:pt x="90640" y="137134"/>
                  <a:pt x="63906" y="178028"/>
                  <a:pt x="0" y="164261"/>
                </a:cubicBezTo>
                <a:cubicBezTo>
                  <a:pt x="104229" y="264121"/>
                  <a:pt x="171741" y="178790"/>
                  <a:pt x="167779" y="2940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40" name="Picture 840"/>
          <p:cNvPicPr>
            <a:picLocks noChangeAspect="0" noChangeArrowheads="1"/>
          </p:cNvPicPr>
          <p:nvPr/>
        </p:nvPicPr>
        <p:blipFill>
          <a:blip r:embed="rId8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92975" y="3418777"/>
            <a:ext cx="263824" cy="175587"/>
          </a:xfrm>
          <a:prstGeom prst="rect">
            <a:avLst/>
          </a:prstGeom>
          <a:noFill/>
          <a:extLst/>
        </p:spPr>
      </p:pic>
      <p:sp>
        <p:nvSpPr>
          <p:cNvPr id="841" name="Freeform 841"/>
          <p:cNvSpPr/>
          <p:nvPr/>
        </p:nvSpPr>
        <p:spPr>
          <a:xfrm rot="0" flipH="0" flipV="0">
            <a:off x="3099847" y="3431479"/>
            <a:ext cx="244233" cy="215607"/>
          </a:xfrm>
          <a:custGeom>
            <a:pathLst>
              <a:path w="244233" h="215607">
                <a:moveTo>
                  <a:pt x="244233" y="33197"/>
                </a:moveTo>
                <a:lnTo>
                  <a:pt x="180124" y="0"/>
                </a:lnTo>
                <a:lnTo>
                  <a:pt x="153098" y="4089"/>
                </a:lnTo>
                <a:cubicBezTo>
                  <a:pt x="146291" y="22453"/>
                  <a:pt x="129679" y="31127"/>
                  <a:pt x="118491" y="42798"/>
                </a:cubicBezTo>
                <a:cubicBezTo>
                  <a:pt x="106210" y="55574"/>
                  <a:pt x="94170" y="85546"/>
                  <a:pt x="74231" y="89648"/>
                </a:cubicBezTo>
                <a:cubicBezTo>
                  <a:pt x="59283" y="92734"/>
                  <a:pt x="45821" y="92074"/>
                  <a:pt x="34201" y="95185"/>
                </a:cubicBezTo>
                <a:cubicBezTo>
                  <a:pt x="13132" y="100811"/>
                  <a:pt x="0" y="112787"/>
                  <a:pt x="8407" y="139127"/>
                </a:cubicBezTo>
                <a:cubicBezTo>
                  <a:pt x="62725" y="114159"/>
                  <a:pt x="133007" y="215607"/>
                  <a:pt x="166840" y="67956"/>
                </a:cubicBezTo>
                <a:cubicBezTo>
                  <a:pt x="186779" y="86282"/>
                  <a:pt x="170942" y="131279"/>
                  <a:pt x="196342" y="132625"/>
                </a:cubicBezTo>
                <a:cubicBezTo>
                  <a:pt x="203187" y="97497"/>
                  <a:pt x="224447" y="66166"/>
                  <a:pt x="244233" y="33197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Freeform 842"/>
          <p:cNvSpPr/>
          <p:nvPr/>
        </p:nvSpPr>
        <p:spPr>
          <a:xfrm rot="0" flipH="0" flipV="0">
            <a:off x="3181405" y="3472151"/>
            <a:ext cx="66281" cy="72757"/>
          </a:xfrm>
          <a:custGeom>
            <a:pathLst>
              <a:path w="66281" h="72757">
                <a:moveTo>
                  <a:pt x="38392" y="24256"/>
                </a:moveTo>
                <a:cubicBezTo>
                  <a:pt x="32906" y="39864"/>
                  <a:pt x="20054" y="56044"/>
                  <a:pt x="0" y="72757"/>
                </a:cubicBezTo>
                <a:cubicBezTo>
                  <a:pt x="27547" y="65137"/>
                  <a:pt x="47929" y="35673"/>
                  <a:pt x="66281" y="0"/>
                </a:cubicBezTo>
              </a:path>
            </a:pathLst>
          </a:custGeom>
          <a:noFill/>
          <a:ln w="9448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43" name="Picture 843"/>
          <p:cNvPicPr>
            <a:picLocks noChangeAspect="0" noChangeArrowheads="1"/>
          </p:cNvPicPr>
          <p:nvPr/>
        </p:nvPicPr>
        <p:blipFill>
          <a:blip r:embed="rId8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436876" y="3009533"/>
            <a:ext cx="526313" cy="283412"/>
          </a:xfrm>
          <a:prstGeom prst="rect">
            <a:avLst/>
          </a:prstGeom>
          <a:noFill/>
          <a:extLst/>
        </p:spPr>
      </p:pic>
      <p:sp>
        <p:nvSpPr>
          <p:cNvPr id="844" name="Freeform 844"/>
          <p:cNvSpPr/>
          <p:nvPr/>
        </p:nvSpPr>
        <p:spPr>
          <a:xfrm rot="0" flipH="0" flipV="0">
            <a:off x="2449572" y="3022230"/>
            <a:ext cx="500912" cy="258025"/>
          </a:xfrm>
          <a:custGeom>
            <a:pathLst>
              <a:path w="500912" h="258025">
                <a:moveTo>
                  <a:pt x="57797" y="0"/>
                </a:moveTo>
                <a:lnTo>
                  <a:pt x="500912" y="202857"/>
                </a:lnTo>
                <a:lnTo>
                  <a:pt x="440028" y="225285"/>
                </a:lnTo>
                <a:lnTo>
                  <a:pt x="420508" y="258025"/>
                </a:lnTo>
                <a:lnTo>
                  <a:pt x="408469" y="253301"/>
                </a:lnTo>
                <a:lnTo>
                  <a:pt x="411542" y="240055"/>
                </a:lnTo>
                <a:lnTo>
                  <a:pt x="390333" y="247827"/>
                </a:lnTo>
                <a:lnTo>
                  <a:pt x="147141" y="172377"/>
                </a:lnTo>
                <a:lnTo>
                  <a:pt x="0" y="127114"/>
                </a:lnTo>
                <a:cubicBezTo>
                  <a:pt x="65417" y="145897"/>
                  <a:pt x="103415" y="33096"/>
                  <a:pt x="57797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Freeform 845"/>
          <p:cNvSpPr/>
          <p:nvPr/>
        </p:nvSpPr>
        <p:spPr>
          <a:xfrm rot="0" flipH="0" flipV="0">
            <a:off x="2944676" y="3418790"/>
            <a:ext cx="30505" cy="174001"/>
          </a:xfrm>
          <a:custGeom>
            <a:pathLst>
              <a:path w="30505" h="174001">
                <a:moveTo>
                  <a:pt x="0" y="6273"/>
                </a:moveTo>
                <a:cubicBezTo>
                  <a:pt x="9156" y="4203"/>
                  <a:pt x="17945" y="2095"/>
                  <a:pt x="26415" y="0"/>
                </a:cubicBezTo>
                <a:cubicBezTo>
                  <a:pt x="30505" y="66318"/>
                  <a:pt x="24536" y="121716"/>
                  <a:pt x="15671" y="174001"/>
                </a:cubicBezTo>
                <a:cubicBezTo>
                  <a:pt x="5359" y="123151"/>
                  <a:pt x="584" y="66801"/>
                  <a:pt x="0" y="6273"/>
                </a:cubicBezTo>
              </a:path>
            </a:pathLst>
          </a:custGeom>
          <a:solidFill>
            <a:srgbClr val="F3BD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Freeform 846"/>
          <p:cNvSpPr/>
          <p:nvPr/>
        </p:nvSpPr>
        <p:spPr>
          <a:xfrm rot="0" flipH="0" flipV="0">
            <a:off x="2944676" y="3418790"/>
            <a:ext cx="30505" cy="174001"/>
          </a:xfrm>
          <a:custGeom>
            <a:pathLst>
              <a:path w="30505" h="174001">
                <a:moveTo>
                  <a:pt x="0" y="6273"/>
                </a:moveTo>
                <a:cubicBezTo>
                  <a:pt x="9156" y="4203"/>
                  <a:pt x="17945" y="2095"/>
                  <a:pt x="26415" y="0"/>
                </a:cubicBezTo>
                <a:cubicBezTo>
                  <a:pt x="30505" y="66318"/>
                  <a:pt x="24536" y="121716"/>
                  <a:pt x="15671" y="174001"/>
                </a:cubicBezTo>
                <a:cubicBezTo>
                  <a:pt x="5359" y="123151"/>
                  <a:pt x="584" y="66801"/>
                  <a:pt x="0" y="6273"/>
                </a:cubicBezTo>
                <a:close/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47" name="Picture 847"/>
          <p:cNvPicPr>
            <a:picLocks noChangeAspect="0" noChangeArrowheads="1"/>
          </p:cNvPicPr>
          <p:nvPr/>
        </p:nvPicPr>
        <p:blipFill>
          <a:blip r:embed="rId8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395181" y="3003169"/>
            <a:ext cx="498450" cy="322986"/>
          </a:xfrm>
          <a:prstGeom prst="rect">
            <a:avLst/>
          </a:prstGeom>
          <a:noFill/>
          <a:extLst/>
        </p:spPr>
      </p:pic>
      <p:sp>
        <p:nvSpPr>
          <p:cNvPr id="848" name="Freeform 848"/>
          <p:cNvSpPr/>
          <p:nvPr/>
        </p:nvSpPr>
        <p:spPr>
          <a:xfrm rot="0" flipH="0" flipV="0">
            <a:off x="2381119" y="3015461"/>
            <a:ext cx="499807" cy="297980"/>
          </a:xfrm>
          <a:custGeom>
            <a:pathLst>
              <a:path w="499807" h="297980">
                <a:moveTo>
                  <a:pt x="126250" y="6769"/>
                </a:moveTo>
                <a:cubicBezTo>
                  <a:pt x="154939" y="29844"/>
                  <a:pt x="152450" y="84962"/>
                  <a:pt x="119418" y="119976"/>
                </a:cubicBezTo>
                <a:cubicBezTo>
                  <a:pt x="106083" y="134099"/>
                  <a:pt x="84887" y="139064"/>
                  <a:pt x="73596" y="135089"/>
                </a:cubicBezTo>
                <a:lnTo>
                  <a:pt x="499807" y="267842"/>
                </a:lnTo>
                <a:lnTo>
                  <a:pt x="477239" y="297980"/>
                </a:lnTo>
                <a:cubicBezTo>
                  <a:pt x="358406" y="257975"/>
                  <a:pt x="173201" y="198310"/>
                  <a:pt x="50050" y="166103"/>
                </a:cubicBezTo>
                <a:cubicBezTo>
                  <a:pt x="0" y="114769"/>
                  <a:pt x="37033" y="4141"/>
                  <a:pt x="100584" y="470"/>
                </a:cubicBezTo>
                <a:cubicBezTo>
                  <a:pt x="108788" y="0"/>
                  <a:pt x="117310" y="2236"/>
                  <a:pt x="126250" y="6769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49" name="Picture 849"/>
          <p:cNvPicPr>
            <a:picLocks noChangeAspect="0" noChangeArrowheads="1"/>
          </p:cNvPicPr>
          <p:nvPr/>
        </p:nvPicPr>
        <p:blipFill>
          <a:blip r:embed="rId8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69755" y="3007246"/>
            <a:ext cx="931900" cy="384581"/>
          </a:xfrm>
          <a:prstGeom prst="rect">
            <a:avLst/>
          </a:prstGeom>
          <a:noFill/>
          <a:extLst/>
        </p:spPr>
      </p:pic>
      <p:sp>
        <p:nvSpPr>
          <p:cNvPr id="850" name="Freeform 850"/>
          <p:cNvSpPr/>
          <p:nvPr/>
        </p:nvSpPr>
        <p:spPr>
          <a:xfrm rot="0" flipH="0" flipV="0">
            <a:off x="2682464" y="3010995"/>
            <a:ext cx="906512" cy="368134"/>
          </a:xfrm>
          <a:custGeom>
            <a:pathLst>
              <a:path w="906512" h="368134">
                <a:moveTo>
                  <a:pt x="658342" y="42760"/>
                </a:moveTo>
                <a:cubicBezTo>
                  <a:pt x="755446" y="7023"/>
                  <a:pt x="837856" y="0"/>
                  <a:pt x="906512" y="19875"/>
                </a:cubicBezTo>
                <a:lnTo>
                  <a:pt x="870622" y="51396"/>
                </a:lnTo>
                <a:cubicBezTo>
                  <a:pt x="580415" y="188543"/>
                  <a:pt x="290208" y="308672"/>
                  <a:pt x="0" y="368134"/>
                </a:cubicBezTo>
                <a:cubicBezTo>
                  <a:pt x="10528" y="336637"/>
                  <a:pt x="77673" y="290410"/>
                  <a:pt x="177089" y="251014"/>
                </a:cubicBezTo>
                <a:cubicBezTo>
                  <a:pt x="177571" y="250811"/>
                  <a:pt x="179540" y="250989"/>
                  <a:pt x="179070" y="252767"/>
                </a:cubicBezTo>
                <a:cubicBezTo>
                  <a:pt x="176708" y="261593"/>
                  <a:pt x="164948" y="287031"/>
                  <a:pt x="165417" y="289571"/>
                </a:cubicBezTo>
                <a:cubicBezTo>
                  <a:pt x="166637" y="296366"/>
                  <a:pt x="171717" y="293318"/>
                  <a:pt x="175031" y="290587"/>
                </a:cubicBezTo>
                <a:cubicBezTo>
                  <a:pt x="182296" y="284644"/>
                  <a:pt x="199885" y="238517"/>
                  <a:pt x="209055" y="235342"/>
                </a:cubicBezTo>
                <a:cubicBezTo>
                  <a:pt x="268833" y="214641"/>
                  <a:pt x="333883" y="189356"/>
                  <a:pt x="395579" y="162965"/>
                </a:cubicBezTo>
                <a:cubicBezTo>
                  <a:pt x="396011" y="162787"/>
                  <a:pt x="398297" y="163905"/>
                  <a:pt x="397370" y="166572"/>
                </a:cubicBezTo>
                <a:cubicBezTo>
                  <a:pt x="391706" y="182637"/>
                  <a:pt x="365303" y="238251"/>
                  <a:pt x="365328" y="241045"/>
                </a:cubicBezTo>
                <a:cubicBezTo>
                  <a:pt x="365354" y="244397"/>
                  <a:pt x="368681" y="246925"/>
                  <a:pt x="372783" y="244982"/>
                </a:cubicBezTo>
                <a:cubicBezTo>
                  <a:pt x="398780" y="232663"/>
                  <a:pt x="402450" y="167880"/>
                  <a:pt x="429666" y="149224"/>
                </a:cubicBezTo>
                <a:cubicBezTo>
                  <a:pt x="436435" y="144601"/>
                  <a:pt x="454685" y="138759"/>
                  <a:pt x="462153" y="135317"/>
                </a:cubicBezTo>
                <a:cubicBezTo>
                  <a:pt x="539826" y="99440"/>
                  <a:pt x="586105" y="80275"/>
                  <a:pt x="628053" y="58990"/>
                </a:cubicBezTo>
                <a:cubicBezTo>
                  <a:pt x="628815" y="58609"/>
                  <a:pt x="635711" y="58825"/>
                  <a:pt x="635483" y="65861"/>
                </a:cubicBezTo>
                <a:cubicBezTo>
                  <a:pt x="634225" y="105612"/>
                  <a:pt x="636854" y="135812"/>
                  <a:pt x="638975" y="134669"/>
                </a:cubicBezTo>
                <a:cubicBezTo>
                  <a:pt x="640601" y="133819"/>
                  <a:pt x="645541" y="134657"/>
                  <a:pt x="646354" y="129678"/>
                </a:cubicBezTo>
                <a:cubicBezTo>
                  <a:pt x="650964" y="101421"/>
                  <a:pt x="654012" y="44626"/>
                  <a:pt x="658342" y="42760"/>
                </a:cubicBezTo>
                <a:close/>
              </a:path>
            </a:pathLst>
          </a:custGeom>
          <a:noFill/>
          <a:ln w="9448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Freeform 851"/>
          <p:cNvSpPr/>
          <p:nvPr/>
        </p:nvSpPr>
        <p:spPr>
          <a:xfrm rot="0" flipH="0" flipV="0">
            <a:off x="2746353" y="3283481"/>
            <a:ext cx="94335" cy="69836"/>
          </a:xfrm>
          <a:custGeom>
            <a:pathLst>
              <a:path w="94335" h="69836">
                <a:moveTo>
                  <a:pt x="70802" y="53606"/>
                </a:moveTo>
                <a:lnTo>
                  <a:pt x="94335" y="0"/>
                </a:lnTo>
                <a:moveTo>
                  <a:pt x="51892" y="57720"/>
                </a:moveTo>
                <a:lnTo>
                  <a:pt x="80504" y="4623"/>
                </a:lnTo>
                <a:moveTo>
                  <a:pt x="36131" y="60883"/>
                </a:moveTo>
                <a:lnTo>
                  <a:pt x="63525" y="11646"/>
                </a:lnTo>
                <a:moveTo>
                  <a:pt x="25933" y="58927"/>
                </a:moveTo>
                <a:lnTo>
                  <a:pt x="46546" y="20383"/>
                </a:lnTo>
                <a:moveTo>
                  <a:pt x="0" y="69836"/>
                </a:moveTo>
                <a:lnTo>
                  <a:pt x="25464" y="29591"/>
                </a:lnTo>
              </a:path>
            </a:pathLst>
          </a:custGeom>
          <a:noFill/>
          <a:ln w="9448" cap="flat" cmpd="sng">
            <a:solidFill>
              <a:srgbClr val="7C8081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Freeform 852"/>
          <p:cNvSpPr/>
          <p:nvPr/>
        </p:nvSpPr>
        <p:spPr>
          <a:xfrm rot="0" flipH="0" flipV="0">
            <a:off x="2836882" y="3304247"/>
            <a:ext cx="12903" cy="37757"/>
          </a:xfrm>
          <a:custGeom>
            <a:pathLst>
              <a:path w="12903" h="37757">
                <a:moveTo>
                  <a:pt x="12903" y="0"/>
                </a:moveTo>
                <a:lnTo>
                  <a:pt x="0" y="37757"/>
                </a:lnTo>
              </a:path>
            </a:pathLst>
          </a:custGeom>
          <a:noFill/>
          <a:ln w="9448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Freeform 853"/>
          <p:cNvSpPr/>
          <p:nvPr/>
        </p:nvSpPr>
        <p:spPr>
          <a:xfrm rot="0" flipH="0" flipV="0">
            <a:off x="2916838" y="3033426"/>
            <a:ext cx="573951" cy="268249"/>
          </a:xfrm>
          <a:custGeom>
            <a:pathLst>
              <a:path w="573951" h="268249">
                <a:moveTo>
                  <a:pt x="573951" y="406"/>
                </a:moveTo>
                <a:lnTo>
                  <a:pt x="556578" y="55778"/>
                </a:lnTo>
                <a:moveTo>
                  <a:pt x="545250" y="0"/>
                </a:moveTo>
                <a:cubicBezTo>
                  <a:pt x="540347" y="27571"/>
                  <a:pt x="530771" y="52044"/>
                  <a:pt x="516154" y="73164"/>
                </a:cubicBezTo>
                <a:moveTo>
                  <a:pt x="504025" y="52958"/>
                </a:moveTo>
                <a:lnTo>
                  <a:pt x="492722" y="83260"/>
                </a:lnTo>
                <a:moveTo>
                  <a:pt x="497155" y="25869"/>
                </a:moveTo>
                <a:lnTo>
                  <a:pt x="474129" y="91744"/>
                </a:lnTo>
                <a:moveTo>
                  <a:pt x="485433" y="21018"/>
                </a:moveTo>
                <a:lnTo>
                  <a:pt x="451892" y="102260"/>
                </a:lnTo>
                <a:moveTo>
                  <a:pt x="457556" y="37591"/>
                </a:moveTo>
                <a:lnTo>
                  <a:pt x="432080" y="110743"/>
                </a:lnTo>
                <a:moveTo>
                  <a:pt x="438557" y="43649"/>
                </a:moveTo>
                <a:lnTo>
                  <a:pt x="419558" y="116814"/>
                </a:lnTo>
                <a:moveTo>
                  <a:pt x="397434" y="88620"/>
                </a:moveTo>
                <a:lnTo>
                  <a:pt x="382880" y="132676"/>
                </a:lnTo>
                <a:moveTo>
                  <a:pt x="391364" y="52247"/>
                </a:moveTo>
                <a:lnTo>
                  <a:pt x="360249" y="140360"/>
                </a:lnTo>
                <a:moveTo>
                  <a:pt x="370751" y="64769"/>
                </a:moveTo>
                <a:lnTo>
                  <a:pt x="335585" y="153694"/>
                </a:lnTo>
                <a:moveTo>
                  <a:pt x="344882" y="78511"/>
                </a:moveTo>
                <a:lnTo>
                  <a:pt x="315786" y="161378"/>
                </a:lnTo>
                <a:moveTo>
                  <a:pt x="324270" y="83362"/>
                </a:moveTo>
                <a:lnTo>
                  <a:pt x="291122" y="170674"/>
                </a:lnTo>
                <a:moveTo>
                  <a:pt x="297993" y="100736"/>
                </a:moveTo>
                <a:lnTo>
                  <a:pt x="260414" y="183197"/>
                </a:lnTo>
                <a:moveTo>
                  <a:pt x="263627" y="129450"/>
                </a:moveTo>
                <a:lnTo>
                  <a:pt x="236144" y="188048"/>
                </a:lnTo>
                <a:moveTo>
                  <a:pt x="138710" y="165899"/>
                </a:moveTo>
                <a:cubicBezTo>
                  <a:pt x="131636" y="192595"/>
                  <a:pt x="121362" y="216496"/>
                  <a:pt x="109119" y="238658"/>
                </a:cubicBezTo>
                <a:moveTo>
                  <a:pt x="121489" y="173900"/>
                </a:moveTo>
                <a:lnTo>
                  <a:pt x="89231" y="246189"/>
                </a:lnTo>
                <a:moveTo>
                  <a:pt x="101600" y="180707"/>
                </a:moveTo>
                <a:cubicBezTo>
                  <a:pt x="94781" y="204520"/>
                  <a:pt x="83338" y="227862"/>
                  <a:pt x="70066" y="251040"/>
                </a:cubicBezTo>
                <a:moveTo>
                  <a:pt x="84633" y="187489"/>
                </a:moveTo>
                <a:cubicBezTo>
                  <a:pt x="72505" y="210527"/>
                  <a:pt x="58827" y="234847"/>
                  <a:pt x="43396" y="260743"/>
                </a:cubicBezTo>
                <a:moveTo>
                  <a:pt x="65215" y="193306"/>
                </a:moveTo>
                <a:lnTo>
                  <a:pt x="23991" y="265823"/>
                </a:lnTo>
                <a:moveTo>
                  <a:pt x="33693" y="205688"/>
                </a:moveTo>
                <a:cubicBezTo>
                  <a:pt x="24842" y="226872"/>
                  <a:pt x="13374" y="247700"/>
                  <a:pt x="0" y="268249"/>
                </a:cubicBezTo>
              </a:path>
            </a:pathLst>
          </a:custGeom>
          <a:noFill/>
          <a:ln w="9448" cap="flat" cmpd="sng">
            <a:solidFill>
              <a:srgbClr val="7C8081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54" name="Picture 854"/>
          <p:cNvPicPr>
            <a:picLocks noChangeAspect="0" noChangeArrowheads="1"/>
          </p:cNvPicPr>
          <p:nvPr/>
        </p:nvPicPr>
        <p:blipFill>
          <a:blip r:embed="rId8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70124" y="3083548"/>
            <a:ext cx="823226" cy="326986"/>
          </a:xfrm>
          <a:prstGeom prst="rect">
            <a:avLst/>
          </a:prstGeom>
          <a:noFill/>
          <a:extLst/>
        </p:spPr>
      </p:pic>
      <p:sp>
        <p:nvSpPr>
          <p:cNvPr id="855" name="Freeform 855"/>
          <p:cNvSpPr/>
          <p:nvPr/>
        </p:nvSpPr>
        <p:spPr>
          <a:xfrm rot="0" flipH="0" flipV="0">
            <a:off x="2682825" y="3096238"/>
            <a:ext cx="797826" cy="301599"/>
          </a:xfrm>
          <a:custGeom>
            <a:pathLst>
              <a:path w="797826" h="301599">
                <a:moveTo>
                  <a:pt x="0" y="284264"/>
                </a:moveTo>
                <a:cubicBezTo>
                  <a:pt x="282575" y="224562"/>
                  <a:pt x="543077" y="118352"/>
                  <a:pt x="797826" y="0"/>
                </a:cubicBezTo>
                <a:cubicBezTo>
                  <a:pt x="557301" y="125845"/>
                  <a:pt x="301142" y="243929"/>
                  <a:pt x="5448" y="301599"/>
                </a:cubicBezTo>
                <a:cubicBezTo>
                  <a:pt x="2260" y="291668"/>
                  <a:pt x="2260" y="291668"/>
                  <a:pt x="0" y="284264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Freeform 856"/>
          <p:cNvSpPr/>
          <p:nvPr/>
        </p:nvSpPr>
        <p:spPr>
          <a:xfrm rot="0" flipH="0" flipV="0">
            <a:off x="3043103" y="3144442"/>
            <a:ext cx="285851" cy="132676"/>
          </a:xfrm>
          <a:custGeom>
            <a:pathLst>
              <a:path w="285851" h="132676">
                <a:moveTo>
                  <a:pt x="283019" y="0"/>
                </a:moveTo>
                <a:lnTo>
                  <a:pt x="285851" y="19735"/>
                </a:lnTo>
                <a:moveTo>
                  <a:pt x="7226" y="111721"/>
                </a:moveTo>
                <a:lnTo>
                  <a:pt x="0" y="132676"/>
                </a:lnTo>
              </a:path>
            </a:pathLst>
          </a:custGeom>
          <a:noFill/>
          <a:ln w="9448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57" name="Picture 857"/>
          <p:cNvPicPr>
            <a:picLocks noChangeAspect="0" noChangeArrowheads="1"/>
          </p:cNvPicPr>
          <p:nvPr/>
        </p:nvPicPr>
        <p:blipFill>
          <a:blip r:embed="rId8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403132" y="3404273"/>
            <a:ext cx="170992" cy="136893"/>
          </a:xfrm>
          <a:prstGeom prst="rect">
            <a:avLst/>
          </a:prstGeom>
          <a:noFill/>
          <a:extLst/>
        </p:spPr>
      </p:pic>
      <p:sp>
        <p:nvSpPr>
          <p:cNvPr id="858" name="Freeform 858"/>
          <p:cNvSpPr/>
          <p:nvPr/>
        </p:nvSpPr>
        <p:spPr>
          <a:xfrm rot="0" flipH="0" flipV="0">
            <a:off x="2415825" y="3416965"/>
            <a:ext cx="145605" cy="111505"/>
          </a:xfrm>
          <a:custGeom>
            <a:pathLst>
              <a:path w="145605" h="111505">
                <a:moveTo>
                  <a:pt x="145605" y="0"/>
                </a:moveTo>
                <a:lnTo>
                  <a:pt x="125654" y="51790"/>
                </a:lnTo>
                <a:cubicBezTo>
                  <a:pt x="99212" y="63842"/>
                  <a:pt x="77089" y="84950"/>
                  <a:pt x="61976" y="107784"/>
                </a:cubicBezTo>
                <a:lnTo>
                  <a:pt x="0" y="111505"/>
                </a:lnTo>
                <a:cubicBezTo>
                  <a:pt x="24803" y="71361"/>
                  <a:pt x="81458" y="30988"/>
                  <a:pt x="145605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59" name="Picture 859"/>
          <p:cNvPicPr>
            <a:picLocks noChangeAspect="0" noChangeArrowheads="1"/>
          </p:cNvPicPr>
          <p:nvPr/>
        </p:nvPicPr>
        <p:blipFill>
          <a:blip r:embed="rId8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422677" y="3055189"/>
            <a:ext cx="115201" cy="109311"/>
          </a:xfrm>
          <a:prstGeom prst="rect">
            <a:avLst/>
          </a:prstGeom>
          <a:noFill/>
          <a:extLst/>
        </p:spPr>
      </p:pic>
      <p:sp>
        <p:nvSpPr>
          <p:cNvPr id="860" name="Freeform 860"/>
          <p:cNvSpPr/>
          <p:nvPr/>
        </p:nvSpPr>
        <p:spPr>
          <a:xfrm rot="0" flipH="0" flipV="0">
            <a:off x="2434120" y="3067710"/>
            <a:ext cx="91059" cy="92595"/>
          </a:xfrm>
          <a:custGeom>
            <a:pathLst>
              <a:path w="91059" h="92595">
                <a:moveTo>
                  <a:pt x="91059" y="20840"/>
                </a:moveTo>
                <a:cubicBezTo>
                  <a:pt x="88456" y="30961"/>
                  <a:pt x="85383" y="40334"/>
                  <a:pt x="80734" y="48640"/>
                </a:cubicBezTo>
                <a:cubicBezTo>
                  <a:pt x="64809" y="77075"/>
                  <a:pt x="37605" y="92595"/>
                  <a:pt x="10326" y="79247"/>
                </a:cubicBezTo>
                <a:cubicBezTo>
                  <a:pt x="5131" y="76694"/>
                  <a:pt x="0" y="63359"/>
                  <a:pt x="1461" y="48995"/>
                </a:cubicBezTo>
                <a:cubicBezTo>
                  <a:pt x="3023" y="33552"/>
                  <a:pt x="11634" y="17196"/>
                  <a:pt x="25274" y="7836"/>
                </a:cubicBezTo>
                <a:cubicBezTo>
                  <a:pt x="33478" y="2197"/>
                  <a:pt x="41123" y="0"/>
                  <a:pt x="48476" y="190"/>
                </a:cubicBezTo>
                <a:cubicBezTo>
                  <a:pt x="60706" y="4076"/>
                  <a:pt x="75159" y="12192"/>
                  <a:pt x="91059" y="2084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Freeform 861"/>
          <p:cNvSpPr/>
          <p:nvPr/>
        </p:nvSpPr>
        <p:spPr>
          <a:xfrm rot="0" flipH="0" flipV="0">
            <a:off x="2705916" y="3269508"/>
            <a:ext cx="87261" cy="52654"/>
          </a:xfrm>
          <a:custGeom>
            <a:pathLst>
              <a:path w="87261" h="52654">
                <a:moveTo>
                  <a:pt x="20739" y="0"/>
                </a:moveTo>
                <a:lnTo>
                  <a:pt x="87261" y="22110"/>
                </a:lnTo>
                <a:lnTo>
                  <a:pt x="33807" y="52654"/>
                </a:lnTo>
                <a:lnTo>
                  <a:pt x="0" y="24472"/>
                </a:lnTo>
                <a:close/>
              </a:path>
            </a:pathLst>
          </a:custGeom>
          <a:solidFill>
            <a:srgbClr val="F3BD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Freeform 862"/>
          <p:cNvSpPr/>
          <p:nvPr/>
        </p:nvSpPr>
        <p:spPr>
          <a:xfrm rot="0" flipH="0" flipV="0">
            <a:off x="2705916" y="3269508"/>
            <a:ext cx="87261" cy="52654"/>
          </a:xfrm>
          <a:custGeom>
            <a:pathLst>
              <a:path w="87261" h="52654">
                <a:moveTo>
                  <a:pt x="20739" y="0"/>
                </a:moveTo>
                <a:lnTo>
                  <a:pt x="87261" y="22110"/>
                </a:lnTo>
                <a:lnTo>
                  <a:pt x="33807" y="52654"/>
                </a:lnTo>
                <a:lnTo>
                  <a:pt x="0" y="24472"/>
                </a:lnTo>
                <a:lnTo>
                  <a:pt x="20739" y="0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Freeform 863"/>
          <p:cNvSpPr/>
          <p:nvPr/>
        </p:nvSpPr>
        <p:spPr>
          <a:xfrm rot="0" flipH="0" flipV="0">
            <a:off x="3296729" y="3298288"/>
            <a:ext cx="44894" cy="58483"/>
          </a:xfrm>
          <a:custGeom>
            <a:pathLst>
              <a:path w="44894" h="58483">
                <a:moveTo>
                  <a:pt x="0" y="7912"/>
                </a:moveTo>
                <a:lnTo>
                  <a:pt x="18148" y="0"/>
                </a:lnTo>
                <a:cubicBezTo>
                  <a:pt x="34696" y="13715"/>
                  <a:pt x="44894" y="34797"/>
                  <a:pt x="41236" y="58483"/>
                </a:cubicBezTo>
                <a:lnTo>
                  <a:pt x="17805" y="51650"/>
                </a:lnTo>
                <a:cubicBezTo>
                  <a:pt x="15989" y="39293"/>
                  <a:pt x="11061" y="25818"/>
                  <a:pt x="647" y="17500"/>
                </a:cubicBezTo>
                <a:close/>
              </a:path>
            </a:pathLst>
          </a:custGeom>
          <a:solidFill>
            <a:srgbClr val="F3BD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Freeform 864"/>
          <p:cNvSpPr/>
          <p:nvPr/>
        </p:nvSpPr>
        <p:spPr>
          <a:xfrm rot="0" flipH="0" flipV="0">
            <a:off x="3296729" y="3298288"/>
            <a:ext cx="44894" cy="58483"/>
          </a:xfrm>
          <a:custGeom>
            <a:pathLst>
              <a:path w="44894" h="58483">
                <a:moveTo>
                  <a:pt x="0" y="7912"/>
                </a:moveTo>
                <a:lnTo>
                  <a:pt x="18148" y="0"/>
                </a:lnTo>
                <a:cubicBezTo>
                  <a:pt x="34696" y="13715"/>
                  <a:pt x="44894" y="34797"/>
                  <a:pt x="41236" y="58483"/>
                </a:cubicBezTo>
                <a:lnTo>
                  <a:pt x="17805" y="51650"/>
                </a:lnTo>
                <a:cubicBezTo>
                  <a:pt x="15989" y="39293"/>
                  <a:pt x="11061" y="25818"/>
                  <a:pt x="647" y="17500"/>
                </a:cubicBezTo>
                <a:lnTo>
                  <a:pt x="0" y="7912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5" name="Picture 865"/>
          <p:cNvPicPr>
            <a:picLocks noChangeAspect="0" noChangeArrowheads="1"/>
          </p:cNvPicPr>
          <p:nvPr/>
        </p:nvPicPr>
        <p:blipFill>
          <a:blip r:embed="rId8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34943" y="3369717"/>
            <a:ext cx="193345" cy="250225"/>
          </a:xfrm>
          <a:prstGeom prst="rect">
            <a:avLst/>
          </a:prstGeom>
          <a:noFill/>
          <a:extLst/>
        </p:spPr>
      </p:pic>
      <p:sp>
        <p:nvSpPr>
          <p:cNvPr id="866" name="Freeform 866"/>
          <p:cNvSpPr/>
          <p:nvPr/>
        </p:nvSpPr>
        <p:spPr>
          <a:xfrm rot="0" flipH="0" flipV="0">
            <a:off x="2743838" y="3382425"/>
            <a:ext cx="171754" cy="281533"/>
          </a:xfrm>
          <a:custGeom>
            <a:pathLst>
              <a:path w="171754" h="281533">
                <a:moveTo>
                  <a:pt x="3962" y="46799"/>
                </a:moveTo>
                <a:lnTo>
                  <a:pt x="81546" y="0"/>
                </a:lnTo>
                <a:lnTo>
                  <a:pt x="121995" y="991"/>
                </a:lnTo>
                <a:lnTo>
                  <a:pt x="102958" y="57949"/>
                </a:lnTo>
                <a:cubicBezTo>
                  <a:pt x="88163" y="149795"/>
                  <a:pt x="107835" y="195427"/>
                  <a:pt x="171754" y="181660"/>
                </a:cubicBezTo>
                <a:cubicBezTo>
                  <a:pt x="67525" y="281533"/>
                  <a:pt x="0" y="196201"/>
                  <a:pt x="3962" y="46799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7" name="Picture 867"/>
          <p:cNvPicPr>
            <a:picLocks noChangeAspect="0" noChangeArrowheads="1"/>
          </p:cNvPicPr>
          <p:nvPr/>
        </p:nvPicPr>
        <p:blipFill>
          <a:blip r:embed="rId8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34766" y="3361234"/>
            <a:ext cx="424199" cy="196603"/>
          </a:xfrm>
          <a:prstGeom prst="rect">
            <a:avLst/>
          </a:prstGeom>
          <a:noFill/>
          <a:extLst/>
        </p:spPr>
      </p:pic>
      <p:sp>
        <p:nvSpPr>
          <p:cNvPr id="868" name="Freeform 868"/>
          <p:cNvSpPr/>
          <p:nvPr/>
        </p:nvSpPr>
        <p:spPr>
          <a:xfrm rot="0" flipH="0" flipV="0">
            <a:off x="3047471" y="3373911"/>
            <a:ext cx="441946" cy="188874"/>
          </a:xfrm>
          <a:custGeom>
            <a:pathLst>
              <a:path w="441946" h="188874">
                <a:moveTo>
                  <a:pt x="312038" y="131724"/>
                </a:moveTo>
                <a:cubicBezTo>
                  <a:pt x="255866" y="99974"/>
                  <a:pt x="305930" y="3924"/>
                  <a:pt x="358926" y="2794"/>
                </a:cubicBezTo>
                <a:cubicBezTo>
                  <a:pt x="441946" y="19342"/>
                  <a:pt x="381252" y="188874"/>
                  <a:pt x="304774" y="169722"/>
                </a:cubicBezTo>
                <a:cubicBezTo>
                  <a:pt x="212483" y="115621"/>
                  <a:pt x="108457" y="66180"/>
                  <a:pt x="0" y="18529"/>
                </a:cubicBezTo>
                <a:lnTo>
                  <a:pt x="51295" y="0"/>
                </a:lnTo>
                <a:cubicBezTo>
                  <a:pt x="143027" y="39383"/>
                  <a:pt x="229476" y="83731"/>
                  <a:pt x="312038" y="131724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9" name="Picture 869"/>
          <p:cNvPicPr>
            <a:picLocks noChangeAspect="0" noChangeArrowheads="1"/>
          </p:cNvPicPr>
          <p:nvPr/>
        </p:nvPicPr>
        <p:blipFill>
          <a:blip r:embed="rId8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22140" y="3400870"/>
            <a:ext cx="98659" cy="120420"/>
          </a:xfrm>
          <a:prstGeom prst="rect">
            <a:avLst/>
          </a:prstGeom>
          <a:noFill/>
          <a:extLst/>
        </p:spPr>
      </p:pic>
      <p:sp>
        <p:nvSpPr>
          <p:cNvPr id="870" name="Freeform 870"/>
          <p:cNvSpPr/>
          <p:nvPr/>
        </p:nvSpPr>
        <p:spPr>
          <a:xfrm rot="0" flipH="0" flipV="0">
            <a:off x="3304155" y="3413567"/>
            <a:ext cx="108851" cy="118186"/>
          </a:xfrm>
          <a:custGeom>
            <a:pathLst>
              <a:path w="108851" h="118186">
                <a:moveTo>
                  <a:pt x="46723" y="0"/>
                </a:moveTo>
                <a:lnTo>
                  <a:pt x="87845" y="12446"/>
                </a:lnTo>
                <a:cubicBezTo>
                  <a:pt x="108317" y="29692"/>
                  <a:pt x="108851" y="55575"/>
                  <a:pt x="91820" y="81597"/>
                </a:cubicBezTo>
                <a:cubicBezTo>
                  <a:pt x="67893" y="118186"/>
                  <a:pt x="0" y="76352"/>
                  <a:pt x="46723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71" name="Picture 871"/>
          <p:cNvPicPr>
            <a:picLocks noChangeAspect="0" noChangeArrowheads="1"/>
          </p:cNvPicPr>
          <p:nvPr/>
        </p:nvPicPr>
        <p:blipFill>
          <a:blip r:embed="rId8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27362" y="3315767"/>
            <a:ext cx="391744" cy="196152"/>
          </a:xfrm>
          <a:prstGeom prst="rect">
            <a:avLst/>
          </a:prstGeom>
          <a:noFill/>
          <a:extLst/>
        </p:spPr>
      </p:pic>
      <p:sp>
        <p:nvSpPr>
          <p:cNvPr id="872" name="Freeform 872"/>
          <p:cNvSpPr/>
          <p:nvPr/>
        </p:nvSpPr>
        <p:spPr>
          <a:xfrm rot="0" flipH="0" flipV="0">
            <a:off x="3040058" y="3328468"/>
            <a:ext cx="366343" cy="170751"/>
          </a:xfrm>
          <a:custGeom>
            <a:pathLst>
              <a:path w="366343" h="170751">
                <a:moveTo>
                  <a:pt x="200723" y="0"/>
                </a:moveTo>
                <a:lnTo>
                  <a:pt x="112306" y="30886"/>
                </a:lnTo>
                <a:lnTo>
                  <a:pt x="2032" y="1816"/>
                </a:lnTo>
                <a:lnTo>
                  <a:pt x="0" y="5130"/>
                </a:lnTo>
                <a:lnTo>
                  <a:pt x="45288" y="22415"/>
                </a:lnTo>
                <a:lnTo>
                  <a:pt x="67640" y="30772"/>
                </a:lnTo>
                <a:cubicBezTo>
                  <a:pt x="74981" y="33083"/>
                  <a:pt x="77559" y="36156"/>
                  <a:pt x="71742" y="40525"/>
                </a:cubicBezTo>
                <a:lnTo>
                  <a:pt x="58420" y="45402"/>
                </a:lnTo>
                <a:cubicBezTo>
                  <a:pt x="146088" y="83121"/>
                  <a:pt x="229704" y="125552"/>
                  <a:pt x="310412" y="170751"/>
                </a:cubicBezTo>
                <a:cubicBezTo>
                  <a:pt x="276287" y="128714"/>
                  <a:pt x="312063" y="52743"/>
                  <a:pt x="366343" y="48234"/>
                </a:cubicBezTo>
                <a:lnTo>
                  <a:pt x="200723" y="0"/>
                </a:ln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Freeform 873"/>
          <p:cNvSpPr/>
          <p:nvPr/>
        </p:nvSpPr>
        <p:spPr>
          <a:xfrm rot="0" flipH="0" flipV="0">
            <a:off x="2572472" y="3284310"/>
            <a:ext cx="53097" cy="94348"/>
          </a:xfrm>
          <a:custGeom>
            <a:pathLst>
              <a:path w="53097" h="94348">
                <a:moveTo>
                  <a:pt x="42722" y="0"/>
                </a:moveTo>
                <a:cubicBezTo>
                  <a:pt x="48843" y="8534"/>
                  <a:pt x="52373" y="21374"/>
                  <a:pt x="53097" y="36918"/>
                </a:cubicBezTo>
                <a:cubicBezTo>
                  <a:pt x="38760" y="44170"/>
                  <a:pt x="32283" y="56705"/>
                  <a:pt x="30086" y="78206"/>
                </a:cubicBezTo>
                <a:cubicBezTo>
                  <a:pt x="30022" y="78968"/>
                  <a:pt x="33223" y="93573"/>
                  <a:pt x="33172" y="94348"/>
                </a:cubicBezTo>
                <a:cubicBezTo>
                  <a:pt x="28905" y="92659"/>
                  <a:pt x="18923" y="85267"/>
                  <a:pt x="13703" y="86652"/>
                </a:cubicBezTo>
                <a:cubicBezTo>
                  <a:pt x="13500" y="86702"/>
                  <a:pt x="12662" y="82334"/>
                  <a:pt x="12471" y="82422"/>
                </a:cubicBezTo>
                <a:cubicBezTo>
                  <a:pt x="0" y="33388"/>
                  <a:pt x="22733" y="34594"/>
                  <a:pt x="42722" y="0"/>
                </a:cubicBezTo>
              </a:path>
            </a:pathLst>
          </a:custGeom>
          <a:solidFill>
            <a:srgbClr val="F3BD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Freeform 874"/>
          <p:cNvSpPr/>
          <p:nvPr/>
        </p:nvSpPr>
        <p:spPr>
          <a:xfrm rot="0" flipH="0" flipV="0">
            <a:off x="2572472" y="3284310"/>
            <a:ext cx="53097" cy="94348"/>
          </a:xfrm>
          <a:custGeom>
            <a:pathLst>
              <a:path w="53097" h="94348">
                <a:moveTo>
                  <a:pt x="42722" y="0"/>
                </a:moveTo>
                <a:cubicBezTo>
                  <a:pt x="48843" y="8534"/>
                  <a:pt x="52373" y="21374"/>
                  <a:pt x="53097" y="36918"/>
                </a:cubicBezTo>
                <a:cubicBezTo>
                  <a:pt x="38760" y="44170"/>
                  <a:pt x="32283" y="56705"/>
                  <a:pt x="30086" y="78206"/>
                </a:cubicBezTo>
                <a:cubicBezTo>
                  <a:pt x="30022" y="78968"/>
                  <a:pt x="33223" y="93573"/>
                  <a:pt x="33172" y="94348"/>
                </a:cubicBezTo>
                <a:cubicBezTo>
                  <a:pt x="28905" y="92659"/>
                  <a:pt x="18923" y="85267"/>
                  <a:pt x="13703" y="86652"/>
                </a:cubicBezTo>
                <a:cubicBezTo>
                  <a:pt x="13500" y="86702"/>
                  <a:pt x="12662" y="82334"/>
                  <a:pt x="12471" y="82422"/>
                </a:cubicBezTo>
                <a:cubicBezTo>
                  <a:pt x="0" y="33388"/>
                  <a:pt x="22733" y="34594"/>
                  <a:pt x="42722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75" name="Picture 875"/>
          <p:cNvPicPr>
            <a:picLocks noChangeAspect="0" noChangeArrowheads="1"/>
          </p:cNvPicPr>
          <p:nvPr/>
        </p:nvPicPr>
        <p:blipFill>
          <a:blip r:embed="rId8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564295" y="3405811"/>
            <a:ext cx="263811" cy="188552"/>
          </a:xfrm>
          <a:prstGeom prst="rect">
            <a:avLst/>
          </a:prstGeom>
          <a:noFill/>
          <a:extLst/>
        </p:spPr>
      </p:pic>
      <p:sp>
        <p:nvSpPr>
          <p:cNvPr id="876" name="Freeform 876"/>
          <p:cNvSpPr/>
          <p:nvPr/>
        </p:nvSpPr>
        <p:spPr>
          <a:xfrm rot="0" flipH="0" flipV="0">
            <a:off x="2576996" y="3418513"/>
            <a:ext cx="244246" cy="228574"/>
          </a:xfrm>
          <a:custGeom>
            <a:pathLst>
              <a:path w="244246" h="228574">
                <a:moveTo>
                  <a:pt x="0" y="46164"/>
                </a:moveTo>
                <a:lnTo>
                  <a:pt x="64122" y="12967"/>
                </a:lnTo>
                <a:lnTo>
                  <a:pt x="62014" y="0"/>
                </a:lnTo>
                <a:lnTo>
                  <a:pt x="90144" y="6922"/>
                </a:lnTo>
                <a:lnTo>
                  <a:pt x="91147" y="17056"/>
                </a:lnTo>
                <a:cubicBezTo>
                  <a:pt x="103301" y="49808"/>
                  <a:pt x="126758" y="70078"/>
                  <a:pt x="146367" y="84581"/>
                </a:cubicBezTo>
                <a:cubicBezTo>
                  <a:pt x="155854" y="91604"/>
                  <a:pt x="159816" y="100520"/>
                  <a:pt x="170014" y="102615"/>
                </a:cubicBezTo>
                <a:cubicBezTo>
                  <a:pt x="184937" y="105701"/>
                  <a:pt x="198424" y="105041"/>
                  <a:pt x="210045" y="108152"/>
                </a:cubicBezTo>
                <a:cubicBezTo>
                  <a:pt x="231101" y="113778"/>
                  <a:pt x="244246" y="125754"/>
                  <a:pt x="235838" y="152094"/>
                </a:cubicBezTo>
                <a:cubicBezTo>
                  <a:pt x="181508" y="127126"/>
                  <a:pt x="111239" y="228574"/>
                  <a:pt x="77406" y="80923"/>
                </a:cubicBezTo>
                <a:cubicBezTo>
                  <a:pt x="57454" y="99249"/>
                  <a:pt x="73291" y="144246"/>
                  <a:pt x="47891" y="145592"/>
                </a:cubicBezTo>
                <a:cubicBezTo>
                  <a:pt x="41059" y="110464"/>
                  <a:pt x="19786" y="79133"/>
                  <a:pt x="0" y="46164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Freeform 877"/>
          <p:cNvSpPr/>
          <p:nvPr/>
        </p:nvSpPr>
        <p:spPr>
          <a:xfrm rot="0" flipH="0" flipV="0">
            <a:off x="2673403" y="3472151"/>
            <a:ext cx="66255" cy="72757"/>
          </a:xfrm>
          <a:custGeom>
            <a:pathLst>
              <a:path w="66255" h="72757">
                <a:moveTo>
                  <a:pt x="27876" y="24256"/>
                </a:moveTo>
                <a:cubicBezTo>
                  <a:pt x="33375" y="39864"/>
                  <a:pt x="46214" y="56044"/>
                  <a:pt x="66255" y="72757"/>
                </a:cubicBezTo>
                <a:cubicBezTo>
                  <a:pt x="38721" y="65137"/>
                  <a:pt x="18351" y="35673"/>
                  <a:pt x="0" y="0"/>
                </a:cubicBezTo>
              </a:path>
            </a:pathLst>
          </a:custGeom>
          <a:noFill/>
          <a:ln w="9448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Freeform 878"/>
          <p:cNvSpPr/>
          <p:nvPr/>
        </p:nvSpPr>
        <p:spPr>
          <a:xfrm rot="0" flipH="0" flipV="0">
            <a:off x="3218672" y="3252634"/>
            <a:ext cx="70929" cy="149999"/>
          </a:xfrm>
          <a:custGeom>
            <a:pathLst>
              <a:path w="70929" h="149999">
                <a:moveTo>
                  <a:pt x="10960" y="8483"/>
                </a:moveTo>
                <a:cubicBezTo>
                  <a:pt x="1080" y="12927"/>
                  <a:pt x="0" y="21335"/>
                  <a:pt x="4687" y="34657"/>
                </a:cubicBezTo>
                <a:cubicBezTo>
                  <a:pt x="7519" y="42684"/>
                  <a:pt x="16573" y="51091"/>
                  <a:pt x="22936" y="62915"/>
                </a:cubicBezTo>
                <a:cubicBezTo>
                  <a:pt x="26174" y="68947"/>
                  <a:pt x="25653" y="76910"/>
                  <a:pt x="29540" y="83997"/>
                </a:cubicBezTo>
                <a:cubicBezTo>
                  <a:pt x="38226" y="99821"/>
                  <a:pt x="17690" y="102488"/>
                  <a:pt x="21323" y="119887"/>
                </a:cubicBezTo>
                <a:cubicBezTo>
                  <a:pt x="34467" y="144220"/>
                  <a:pt x="57429" y="149999"/>
                  <a:pt x="62534" y="132447"/>
                </a:cubicBezTo>
                <a:cubicBezTo>
                  <a:pt x="64058" y="127266"/>
                  <a:pt x="69405" y="124497"/>
                  <a:pt x="70091" y="115378"/>
                </a:cubicBezTo>
                <a:cubicBezTo>
                  <a:pt x="70662" y="107631"/>
                  <a:pt x="70929" y="93941"/>
                  <a:pt x="61252" y="83095"/>
                </a:cubicBezTo>
                <a:cubicBezTo>
                  <a:pt x="59562" y="81203"/>
                  <a:pt x="58877" y="76453"/>
                  <a:pt x="57200" y="74688"/>
                </a:cubicBezTo>
                <a:cubicBezTo>
                  <a:pt x="55562" y="72973"/>
                  <a:pt x="55943" y="70014"/>
                  <a:pt x="56451" y="68249"/>
                </a:cubicBezTo>
                <a:cubicBezTo>
                  <a:pt x="58927" y="59410"/>
                  <a:pt x="63741" y="52285"/>
                  <a:pt x="62052" y="40474"/>
                </a:cubicBezTo>
                <a:cubicBezTo>
                  <a:pt x="54813" y="15290"/>
                  <a:pt x="29844" y="0"/>
                  <a:pt x="10960" y="8483"/>
                </a:cubicBezTo>
              </a:path>
            </a:pathLst>
          </a:custGeom>
          <a:solidFill>
            <a:srgbClr val="F4D43B">
              <a:alpha val="100000"/>
            </a:srgbClr>
          </a:solidFill>
          <a:ln w="944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Freeform 879"/>
          <p:cNvSpPr/>
          <p:nvPr/>
        </p:nvSpPr>
        <p:spPr>
          <a:xfrm rot="0" flipH="0" flipV="0">
            <a:off x="3218672" y="3252634"/>
            <a:ext cx="70929" cy="149999"/>
          </a:xfrm>
          <a:custGeom>
            <a:pathLst>
              <a:path w="70929" h="149999">
                <a:moveTo>
                  <a:pt x="10960" y="8483"/>
                </a:moveTo>
                <a:cubicBezTo>
                  <a:pt x="1080" y="12927"/>
                  <a:pt x="0" y="21335"/>
                  <a:pt x="4687" y="34657"/>
                </a:cubicBezTo>
                <a:cubicBezTo>
                  <a:pt x="7519" y="42684"/>
                  <a:pt x="16573" y="51091"/>
                  <a:pt x="22936" y="62915"/>
                </a:cubicBezTo>
                <a:cubicBezTo>
                  <a:pt x="26174" y="68947"/>
                  <a:pt x="25653" y="76910"/>
                  <a:pt x="29540" y="83997"/>
                </a:cubicBezTo>
                <a:cubicBezTo>
                  <a:pt x="38226" y="99821"/>
                  <a:pt x="17690" y="102488"/>
                  <a:pt x="21323" y="119887"/>
                </a:cubicBezTo>
                <a:cubicBezTo>
                  <a:pt x="34467" y="144220"/>
                  <a:pt x="57429" y="149999"/>
                  <a:pt x="62534" y="132447"/>
                </a:cubicBezTo>
                <a:cubicBezTo>
                  <a:pt x="64058" y="127266"/>
                  <a:pt x="69405" y="124497"/>
                  <a:pt x="70091" y="115378"/>
                </a:cubicBezTo>
                <a:cubicBezTo>
                  <a:pt x="70662" y="107631"/>
                  <a:pt x="70929" y="93941"/>
                  <a:pt x="61252" y="83095"/>
                </a:cubicBezTo>
                <a:cubicBezTo>
                  <a:pt x="59562" y="81203"/>
                  <a:pt x="58877" y="76453"/>
                  <a:pt x="57200" y="74688"/>
                </a:cubicBezTo>
                <a:cubicBezTo>
                  <a:pt x="55562" y="72973"/>
                  <a:pt x="55943" y="70014"/>
                  <a:pt x="56451" y="68249"/>
                </a:cubicBezTo>
                <a:cubicBezTo>
                  <a:pt x="58927" y="59410"/>
                  <a:pt x="63741" y="52285"/>
                  <a:pt x="62052" y="40474"/>
                </a:cubicBezTo>
                <a:cubicBezTo>
                  <a:pt x="54813" y="15290"/>
                  <a:pt x="29844" y="0"/>
                  <a:pt x="10960" y="8483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Freeform 880"/>
          <p:cNvSpPr/>
          <p:nvPr/>
        </p:nvSpPr>
        <p:spPr>
          <a:xfrm rot="0" flipH="0" flipV="0">
            <a:off x="3221154" y="3278786"/>
            <a:ext cx="41592" cy="85267"/>
          </a:xfrm>
          <a:custGeom>
            <a:pathLst>
              <a:path w="41592" h="85267">
                <a:moveTo>
                  <a:pt x="30480" y="8940"/>
                </a:moveTo>
                <a:cubicBezTo>
                  <a:pt x="22365" y="7455"/>
                  <a:pt x="16079" y="7747"/>
                  <a:pt x="11761" y="10019"/>
                </a:cubicBezTo>
                <a:cubicBezTo>
                  <a:pt x="9119" y="4038"/>
                  <a:pt x="5601" y="0"/>
                  <a:pt x="0" y="482"/>
                </a:cubicBezTo>
                <a:cubicBezTo>
                  <a:pt x="2096" y="9663"/>
                  <a:pt x="5284" y="15391"/>
                  <a:pt x="9233" y="20166"/>
                </a:cubicBezTo>
                <a:cubicBezTo>
                  <a:pt x="16701" y="29196"/>
                  <a:pt x="19825" y="34644"/>
                  <a:pt x="22733" y="43331"/>
                </a:cubicBezTo>
                <a:cubicBezTo>
                  <a:pt x="23648" y="46011"/>
                  <a:pt x="23902" y="48411"/>
                  <a:pt x="24473" y="51167"/>
                </a:cubicBezTo>
                <a:cubicBezTo>
                  <a:pt x="26759" y="61962"/>
                  <a:pt x="25032" y="64337"/>
                  <a:pt x="26442" y="70598"/>
                </a:cubicBezTo>
                <a:cubicBezTo>
                  <a:pt x="27204" y="74014"/>
                  <a:pt x="23432" y="77024"/>
                  <a:pt x="21209" y="80339"/>
                </a:cubicBezTo>
                <a:cubicBezTo>
                  <a:pt x="20232" y="81812"/>
                  <a:pt x="20193" y="83768"/>
                  <a:pt x="19012" y="85267"/>
                </a:cubicBezTo>
                <a:cubicBezTo>
                  <a:pt x="21298" y="79653"/>
                  <a:pt x="34671" y="81380"/>
                  <a:pt x="36690" y="75615"/>
                </a:cubicBezTo>
                <a:cubicBezTo>
                  <a:pt x="40347" y="65302"/>
                  <a:pt x="28436" y="50011"/>
                  <a:pt x="41592" y="40436"/>
                </a:cubicBezTo>
                <a:cubicBezTo>
                  <a:pt x="37782" y="36816"/>
                  <a:pt x="34036" y="36968"/>
                  <a:pt x="30379" y="39407"/>
                </a:cubicBezTo>
                <a:cubicBezTo>
                  <a:pt x="25261" y="34466"/>
                  <a:pt x="28144" y="29844"/>
                  <a:pt x="37045" y="25449"/>
                </a:cubicBezTo>
                <a:cubicBezTo>
                  <a:pt x="31673" y="21843"/>
                  <a:pt x="26124" y="22541"/>
                  <a:pt x="20498" y="26224"/>
                </a:cubicBezTo>
                <a:cubicBezTo>
                  <a:pt x="17412" y="19100"/>
                  <a:pt x="22251" y="13664"/>
                  <a:pt x="30480" y="8940"/>
                </a:cubicBezTo>
              </a:path>
            </a:pathLst>
          </a:custGeom>
          <a:solidFill>
            <a:srgbClr val="2A2C2E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Freeform 881"/>
          <p:cNvSpPr/>
          <p:nvPr/>
        </p:nvSpPr>
        <p:spPr>
          <a:xfrm rot="0" flipH="0" flipV="0">
            <a:off x="3221154" y="3278786"/>
            <a:ext cx="41592" cy="85267"/>
          </a:xfrm>
          <a:custGeom>
            <a:pathLst>
              <a:path w="41592" h="85267">
                <a:moveTo>
                  <a:pt x="30480" y="8940"/>
                </a:moveTo>
                <a:cubicBezTo>
                  <a:pt x="22365" y="7455"/>
                  <a:pt x="16079" y="7747"/>
                  <a:pt x="11761" y="10019"/>
                </a:cubicBezTo>
                <a:cubicBezTo>
                  <a:pt x="9119" y="4038"/>
                  <a:pt x="5601" y="0"/>
                  <a:pt x="0" y="482"/>
                </a:cubicBezTo>
                <a:cubicBezTo>
                  <a:pt x="2096" y="9663"/>
                  <a:pt x="5284" y="15391"/>
                  <a:pt x="9233" y="20166"/>
                </a:cubicBezTo>
                <a:cubicBezTo>
                  <a:pt x="16701" y="29196"/>
                  <a:pt x="19825" y="34644"/>
                  <a:pt x="22733" y="43331"/>
                </a:cubicBezTo>
                <a:cubicBezTo>
                  <a:pt x="23648" y="46011"/>
                  <a:pt x="23902" y="48411"/>
                  <a:pt x="24473" y="51167"/>
                </a:cubicBezTo>
                <a:cubicBezTo>
                  <a:pt x="26759" y="61962"/>
                  <a:pt x="25032" y="64337"/>
                  <a:pt x="26442" y="70598"/>
                </a:cubicBezTo>
                <a:cubicBezTo>
                  <a:pt x="27204" y="74014"/>
                  <a:pt x="23432" y="77024"/>
                  <a:pt x="21209" y="80339"/>
                </a:cubicBezTo>
                <a:cubicBezTo>
                  <a:pt x="20232" y="81812"/>
                  <a:pt x="20193" y="83768"/>
                  <a:pt x="19012" y="85267"/>
                </a:cubicBezTo>
                <a:cubicBezTo>
                  <a:pt x="21298" y="79653"/>
                  <a:pt x="34671" y="81380"/>
                  <a:pt x="36690" y="75615"/>
                </a:cubicBezTo>
                <a:cubicBezTo>
                  <a:pt x="40347" y="65302"/>
                  <a:pt x="28436" y="50011"/>
                  <a:pt x="41592" y="40436"/>
                </a:cubicBezTo>
                <a:cubicBezTo>
                  <a:pt x="37782" y="36816"/>
                  <a:pt x="34036" y="36968"/>
                  <a:pt x="30379" y="39407"/>
                </a:cubicBezTo>
                <a:cubicBezTo>
                  <a:pt x="25261" y="34466"/>
                  <a:pt x="28144" y="29844"/>
                  <a:pt x="37045" y="25449"/>
                </a:cubicBezTo>
                <a:cubicBezTo>
                  <a:pt x="31673" y="21843"/>
                  <a:pt x="26124" y="22541"/>
                  <a:pt x="20498" y="26224"/>
                </a:cubicBezTo>
                <a:cubicBezTo>
                  <a:pt x="17412" y="19100"/>
                  <a:pt x="22251" y="13664"/>
                  <a:pt x="30480" y="894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Freeform 882"/>
          <p:cNvSpPr/>
          <p:nvPr/>
        </p:nvSpPr>
        <p:spPr>
          <a:xfrm rot="0" flipH="0" flipV="0">
            <a:off x="3218031" y="3378890"/>
            <a:ext cx="47497" cy="33629"/>
          </a:xfrm>
          <a:custGeom>
            <a:pathLst>
              <a:path w="47497" h="33629">
                <a:moveTo>
                  <a:pt x="25095" y="0"/>
                </a:moveTo>
                <a:cubicBezTo>
                  <a:pt x="20333" y="10922"/>
                  <a:pt x="12307" y="17716"/>
                  <a:pt x="0" y="21107"/>
                </a:cubicBezTo>
                <a:cubicBezTo>
                  <a:pt x="22467" y="33629"/>
                  <a:pt x="38506" y="33528"/>
                  <a:pt x="47497" y="16421"/>
                </a:cubicBezTo>
                <a:cubicBezTo>
                  <a:pt x="38252" y="13906"/>
                  <a:pt x="30657" y="8369"/>
                  <a:pt x="25095" y="0"/>
                </a:cubicBezTo>
              </a:path>
            </a:pathLst>
          </a:custGeom>
          <a:solidFill>
            <a:srgbClr val="F4D4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Freeform 883"/>
          <p:cNvSpPr/>
          <p:nvPr/>
        </p:nvSpPr>
        <p:spPr>
          <a:xfrm rot="0" flipH="0" flipV="0">
            <a:off x="3218031" y="3378890"/>
            <a:ext cx="47497" cy="33629"/>
          </a:xfrm>
          <a:custGeom>
            <a:pathLst>
              <a:path w="47497" h="33629">
                <a:moveTo>
                  <a:pt x="25095" y="0"/>
                </a:moveTo>
                <a:cubicBezTo>
                  <a:pt x="20333" y="10922"/>
                  <a:pt x="12307" y="17716"/>
                  <a:pt x="0" y="21107"/>
                </a:cubicBezTo>
                <a:cubicBezTo>
                  <a:pt x="22467" y="33629"/>
                  <a:pt x="38506" y="33528"/>
                  <a:pt x="47497" y="16421"/>
                </a:cubicBezTo>
                <a:cubicBezTo>
                  <a:pt x="38252" y="13906"/>
                  <a:pt x="30657" y="8369"/>
                  <a:pt x="25095" y="0"/>
                </a:cubicBezTo>
                <a:close/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Freeform 884"/>
          <p:cNvSpPr/>
          <p:nvPr/>
        </p:nvSpPr>
        <p:spPr>
          <a:xfrm rot="0" flipH="0" flipV="0">
            <a:off x="3139037" y="3224253"/>
            <a:ext cx="110477" cy="163004"/>
          </a:xfrm>
          <a:custGeom>
            <a:pathLst>
              <a:path w="110477" h="163004">
                <a:moveTo>
                  <a:pt x="82918" y="43840"/>
                </a:moveTo>
                <a:cubicBezTo>
                  <a:pt x="82131" y="39916"/>
                  <a:pt x="88556" y="35751"/>
                  <a:pt x="91934" y="35128"/>
                </a:cubicBezTo>
                <a:cubicBezTo>
                  <a:pt x="82131" y="0"/>
                  <a:pt x="41148" y="11456"/>
                  <a:pt x="0" y="38634"/>
                </a:cubicBezTo>
                <a:lnTo>
                  <a:pt x="36957" y="61721"/>
                </a:lnTo>
                <a:cubicBezTo>
                  <a:pt x="46774" y="69747"/>
                  <a:pt x="54636" y="80314"/>
                  <a:pt x="57506" y="90880"/>
                </a:cubicBezTo>
                <a:cubicBezTo>
                  <a:pt x="60249" y="101078"/>
                  <a:pt x="55613" y="108254"/>
                  <a:pt x="52718" y="118935"/>
                </a:cubicBezTo>
                <a:cubicBezTo>
                  <a:pt x="47663" y="137680"/>
                  <a:pt x="68758" y="163004"/>
                  <a:pt x="94220" y="153707"/>
                </a:cubicBezTo>
                <a:cubicBezTo>
                  <a:pt x="108483" y="148487"/>
                  <a:pt x="110477" y="121170"/>
                  <a:pt x="107657" y="108127"/>
                </a:cubicBezTo>
                <a:cubicBezTo>
                  <a:pt x="104838" y="94995"/>
                  <a:pt x="92239" y="79539"/>
                  <a:pt x="83248" y="67677"/>
                </a:cubicBezTo>
                <a:cubicBezTo>
                  <a:pt x="76645" y="58940"/>
                  <a:pt x="81610" y="50723"/>
                  <a:pt x="82918" y="43840"/>
                </a:cubicBezTo>
              </a:path>
            </a:pathLst>
          </a:custGeom>
          <a:solidFill>
            <a:srgbClr val="F4D43B">
              <a:alpha val="100000"/>
            </a:srgbClr>
          </a:solidFill>
          <a:ln w="675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Freeform 885"/>
          <p:cNvSpPr/>
          <p:nvPr/>
        </p:nvSpPr>
        <p:spPr>
          <a:xfrm rot="0" flipH="0" flipV="0">
            <a:off x="3139037" y="3224253"/>
            <a:ext cx="110477" cy="163004"/>
          </a:xfrm>
          <a:custGeom>
            <a:pathLst>
              <a:path w="110477" h="163004">
                <a:moveTo>
                  <a:pt x="82918" y="43840"/>
                </a:moveTo>
                <a:cubicBezTo>
                  <a:pt x="82131" y="39916"/>
                  <a:pt x="88556" y="35751"/>
                  <a:pt x="91934" y="35128"/>
                </a:cubicBezTo>
                <a:cubicBezTo>
                  <a:pt x="82131" y="0"/>
                  <a:pt x="41148" y="11456"/>
                  <a:pt x="0" y="38634"/>
                </a:cubicBezTo>
                <a:lnTo>
                  <a:pt x="36957" y="61721"/>
                </a:lnTo>
                <a:cubicBezTo>
                  <a:pt x="46774" y="69747"/>
                  <a:pt x="54636" y="80314"/>
                  <a:pt x="57506" y="90880"/>
                </a:cubicBezTo>
                <a:cubicBezTo>
                  <a:pt x="60249" y="101078"/>
                  <a:pt x="55613" y="108254"/>
                  <a:pt x="52718" y="118935"/>
                </a:cubicBezTo>
                <a:cubicBezTo>
                  <a:pt x="47663" y="137680"/>
                  <a:pt x="68758" y="163004"/>
                  <a:pt x="94220" y="153707"/>
                </a:cubicBezTo>
                <a:cubicBezTo>
                  <a:pt x="108483" y="148487"/>
                  <a:pt x="110477" y="121170"/>
                  <a:pt x="107657" y="108127"/>
                </a:cubicBezTo>
                <a:cubicBezTo>
                  <a:pt x="104838" y="94995"/>
                  <a:pt x="92239" y="79539"/>
                  <a:pt x="83248" y="67677"/>
                </a:cubicBezTo>
                <a:cubicBezTo>
                  <a:pt x="76645" y="58940"/>
                  <a:pt x="81610" y="50723"/>
                  <a:pt x="82918" y="4384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Freeform 886"/>
          <p:cNvSpPr/>
          <p:nvPr/>
        </p:nvSpPr>
        <p:spPr>
          <a:xfrm rot="0" flipH="0" flipV="0">
            <a:off x="3166258" y="3252647"/>
            <a:ext cx="46316" cy="116814"/>
          </a:xfrm>
          <a:custGeom>
            <a:pathLst>
              <a:path w="46316" h="116814">
                <a:moveTo>
                  <a:pt x="31127" y="0"/>
                </a:moveTo>
                <a:lnTo>
                  <a:pt x="0" y="20612"/>
                </a:lnTo>
                <a:cubicBezTo>
                  <a:pt x="1371" y="21856"/>
                  <a:pt x="5359" y="20193"/>
                  <a:pt x="6705" y="21488"/>
                </a:cubicBezTo>
                <a:cubicBezTo>
                  <a:pt x="7759" y="22504"/>
                  <a:pt x="9728" y="31737"/>
                  <a:pt x="10757" y="32804"/>
                </a:cubicBezTo>
                <a:cubicBezTo>
                  <a:pt x="21463" y="44183"/>
                  <a:pt x="28143" y="50469"/>
                  <a:pt x="30289" y="62484"/>
                </a:cubicBezTo>
                <a:cubicBezTo>
                  <a:pt x="32676" y="75920"/>
                  <a:pt x="24346" y="89446"/>
                  <a:pt x="25552" y="98831"/>
                </a:cubicBezTo>
                <a:cubicBezTo>
                  <a:pt x="26848" y="108788"/>
                  <a:pt x="29680" y="113639"/>
                  <a:pt x="34467" y="116814"/>
                </a:cubicBezTo>
                <a:cubicBezTo>
                  <a:pt x="24828" y="94475"/>
                  <a:pt x="31139" y="76123"/>
                  <a:pt x="46316" y="66713"/>
                </a:cubicBezTo>
                <a:cubicBezTo>
                  <a:pt x="35292" y="56908"/>
                  <a:pt x="31838" y="48259"/>
                  <a:pt x="45071" y="42240"/>
                </a:cubicBezTo>
                <a:cubicBezTo>
                  <a:pt x="34581" y="40500"/>
                  <a:pt x="19228" y="31635"/>
                  <a:pt x="39267" y="21475"/>
                </a:cubicBezTo>
                <a:cubicBezTo>
                  <a:pt x="41820" y="20193"/>
                  <a:pt x="38315" y="19850"/>
                  <a:pt x="36791" y="17970"/>
                </a:cubicBezTo>
                <a:cubicBezTo>
                  <a:pt x="35673" y="16560"/>
                  <a:pt x="28689" y="23863"/>
                  <a:pt x="27660" y="21844"/>
                </a:cubicBezTo>
                <a:cubicBezTo>
                  <a:pt x="27064" y="20662"/>
                  <a:pt x="18897" y="19405"/>
                  <a:pt x="19126" y="15659"/>
                </a:cubicBezTo>
                <a:cubicBezTo>
                  <a:pt x="19228" y="13754"/>
                  <a:pt x="27000" y="9309"/>
                  <a:pt x="27787" y="7785"/>
                </a:cubicBezTo>
                <a:cubicBezTo>
                  <a:pt x="28600" y="6210"/>
                  <a:pt x="33959" y="7785"/>
                  <a:pt x="34302" y="6350"/>
                </a:cubicBezTo>
                <a:cubicBezTo>
                  <a:pt x="35089" y="3340"/>
                  <a:pt x="30823" y="1600"/>
                  <a:pt x="31127" y="0"/>
                </a:cubicBezTo>
              </a:path>
            </a:pathLst>
          </a:custGeom>
          <a:solidFill>
            <a:srgbClr val="2A2C2E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Freeform 887"/>
          <p:cNvSpPr/>
          <p:nvPr/>
        </p:nvSpPr>
        <p:spPr>
          <a:xfrm rot="0" flipH="0" flipV="0">
            <a:off x="3166258" y="3252647"/>
            <a:ext cx="46316" cy="116814"/>
          </a:xfrm>
          <a:custGeom>
            <a:pathLst>
              <a:path w="46316" h="116814">
                <a:moveTo>
                  <a:pt x="31127" y="0"/>
                </a:moveTo>
                <a:lnTo>
                  <a:pt x="0" y="20612"/>
                </a:lnTo>
                <a:cubicBezTo>
                  <a:pt x="1371" y="21856"/>
                  <a:pt x="5359" y="20193"/>
                  <a:pt x="6705" y="21488"/>
                </a:cubicBezTo>
                <a:cubicBezTo>
                  <a:pt x="7759" y="22504"/>
                  <a:pt x="9728" y="31737"/>
                  <a:pt x="10757" y="32804"/>
                </a:cubicBezTo>
                <a:cubicBezTo>
                  <a:pt x="21463" y="44183"/>
                  <a:pt x="28143" y="50469"/>
                  <a:pt x="30289" y="62484"/>
                </a:cubicBezTo>
                <a:cubicBezTo>
                  <a:pt x="32676" y="75920"/>
                  <a:pt x="24346" y="89446"/>
                  <a:pt x="25552" y="98831"/>
                </a:cubicBezTo>
                <a:cubicBezTo>
                  <a:pt x="26848" y="108788"/>
                  <a:pt x="29680" y="113639"/>
                  <a:pt x="34467" y="116814"/>
                </a:cubicBezTo>
                <a:cubicBezTo>
                  <a:pt x="24828" y="94475"/>
                  <a:pt x="31139" y="76123"/>
                  <a:pt x="46316" y="66713"/>
                </a:cubicBezTo>
                <a:cubicBezTo>
                  <a:pt x="35292" y="56908"/>
                  <a:pt x="31838" y="48259"/>
                  <a:pt x="45071" y="42240"/>
                </a:cubicBezTo>
                <a:cubicBezTo>
                  <a:pt x="34581" y="40500"/>
                  <a:pt x="19228" y="31635"/>
                  <a:pt x="39267" y="21475"/>
                </a:cubicBezTo>
                <a:cubicBezTo>
                  <a:pt x="41820" y="20193"/>
                  <a:pt x="38315" y="19850"/>
                  <a:pt x="36791" y="17970"/>
                </a:cubicBezTo>
                <a:cubicBezTo>
                  <a:pt x="35673" y="16560"/>
                  <a:pt x="28689" y="23863"/>
                  <a:pt x="27660" y="21844"/>
                </a:cubicBezTo>
                <a:cubicBezTo>
                  <a:pt x="27064" y="20662"/>
                  <a:pt x="18897" y="19405"/>
                  <a:pt x="19126" y="15659"/>
                </a:cubicBezTo>
                <a:cubicBezTo>
                  <a:pt x="19228" y="13754"/>
                  <a:pt x="27000" y="9309"/>
                  <a:pt x="27787" y="7785"/>
                </a:cubicBezTo>
                <a:cubicBezTo>
                  <a:pt x="28600" y="6210"/>
                  <a:pt x="33959" y="7785"/>
                  <a:pt x="34302" y="6350"/>
                </a:cubicBezTo>
                <a:cubicBezTo>
                  <a:pt x="35089" y="3340"/>
                  <a:pt x="30823" y="1600"/>
                  <a:pt x="31127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Freeform 888"/>
          <p:cNvSpPr/>
          <p:nvPr/>
        </p:nvSpPr>
        <p:spPr>
          <a:xfrm rot="0" flipH="0" flipV="0">
            <a:off x="3167692" y="3360770"/>
            <a:ext cx="43242" cy="22237"/>
          </a:xfrm>
          <a:custGeom>
            <a:pathLst>
              <a:path w="43242" h="22237">
                <a:moveTo>
                  <a:pt x="27114" y="0"/>
                </a:moveTo>
                <a:cubicBezTo>
                  <a:pt x="22339" y="10718"/>
                  <a:pt x="15545" y="11315"/>
                  <a:pt x="0" y="14287"/>
                </a:cubicBezTo>
                <a:cubicBezTo>
                  <a:pt x="16802" y="19570"/>
                  <a:pt x="26645" y="22237"/>
                  <a:pt x="43242" y="16852"/>
                </a:cubicBezTo>
                <a:cubicBezTo>
                  <a:pt x="35203" y="13919"/>
                  <a:pt x="28142" y="6705"/>
                  <a:pt x="27114" y="0"/>
                </a:cubicBezTo>
              </a:path>
            </a:pathLst>
          </a:custGeom>
          <a:solidFill>
            <a:srgbClr val="F4D4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Freeform 889"/>
          <p:cNvSpPr/>
          <p:nvPr/>
        </p:nvSpPr>
        <p:spPr>
          <a:xfrm rot="0" flipH="0" flipV="0">
            <a:off x="3167692" y="3360770"/>
            <a:ext cx="43242" cy="22237"/>
          </a:xfrm>
          <a:custGeom>
            <a:pathLst>
              <a:path w="43242" h="22237">
                <a:moveTo>
                  <a:pt x="27114" y="0"/>
                </a:moveTo>
                <a:cubicBezTo>
                  <a:pt x="22339" y="10718"/>
                  <a:pt x="15545" y="11315"/>
                  <a:pt x="0" y="14287"/>
                </a:cubicBezTo>
                <a:cubicBezTo>
                  <a:pt x="16802" y="19570"/>
                  <a:pt x="26645" y="22237"/>
                  <a:pt x="43242" y="16852"/>
                </a:cubicBezTo>
                <a:cubicBezTo>
                  <a:pt x="35203" y="13919"/>
                  <a:pt x="28142" y="6705"/>
                  <a:pt x="27114" y="0"/>
                </a:cubicBezTo>
                <a:close/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Freeform 890"/>
          <p:cNvSpPr/>
          <p:nvPr/>
        </p:nvSpPr>
        <p:spPr>
          <a:xfrm rot="0" flipH="0" flipV="0">
            <a:off x="2794678" y="3457384"/>
            <a:ext cx="330110" cy="118021"/>
          </a:xfrm>
          <a:custGeom>
            <a:pathLst>
              <a:path w="330110" h="118021">
                <a:moveTo>
                  <a:pt x="322465" y="0"/>
                </a:moveTo>
                <a:cubicBezTo>
                  <a:pt x="330110" y="68110"/>
                  <a:pt x="309219" y="109562"/>
                  <a:pt x="252133" y="117208"/>
                </a:cubicBezTo>
                <a:cubicBezTo>
                  <a:pt x="293827" y="93218"/>
                  <a:pt x="311759" y="54292"/>
                  <a:pt x="307098" y="1206"/>
                </a:cubicBezTo>
                <a:moveTo>
                  <a:pt x="7658" y="800"/>
                </a:moveTo>
                <a:cubicBezTo>
                  <a:pt x="0" y="68910"/>
                  <a:pt x="20891" y="110375"/>
                  <a:pt x="77978" y="118021"/>
                </a:cubicBezTo>
                <a:cubicBezTo>
                  <a:pt x="36284" y="94030"/>
                  <a:pt x="18351" y="55105"/>
                  <a:pt x="23012" y="2019"/>
                </a:cubicBezTo>
              </a:path>
            </a:pathLst>
          </a:custGeom>
          <a:noFill/>
          <a:ln w="9448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Freeform 891"/>
          <p:cNvSpPr/>
          <p:nvPr/>
        </p:nvSpPr>
        <p:spPr>
          <a:xfrm rot="0" flipH="0" flipV="0">
            <a:off x="3056459" y="3414559"/>
            <a:ext cx="141121" cy="112966"/>
          </a:xfrm>
          <a:custGeom>
            <a:pathLst>
              <a:path w="141121" h="112966">
                <a:moveTo>
                  <a:pt x="40690" y="0"/>
                </a:moveTo>
                <a:lnTo>
                  <a:pt x="134924" y="43967"/>
                </a:lnTo>
                <a:cubicBezTo>
                  <a:pt x="134238" y="47764"/>
                  <a:pt x="141121" y="59004"/>
                  <a:pt x="140473" y="63233"/>
                </a:cubicBezTo>
                <a:cubicBezTo>
                  <a:pt x="136409" y="90284"/>
                  <a:pt x="123493" y="112966"/>
                  <a:pt x="86562" y="99669"/>
                </a:cubicBezTo>
                <a:cubicBezTo>
                  <a:pt x="75310" y="95605"/>
                  <a:pt x="67232" y="75018"/>
                  <a:pt x="58139" y="71361"/>
                </a:cubicBezTo>
                <a:cubicBezTo>
                  <a:pt x="9029" y="51549"/>
                  <a:pt x="0" y="28168"/>
                  <a:pt x="40690" y="0"/>
                </a:cubicBezTo>
              </a:path>
            </a:pathLst>
          </a:custGeom>
          <a:solidFill>
            <a:srgbClr val="F2C43A">
              <a:alpha val="100000"/>
            </a:srgbClr>
          </a:solidFill>
          <a:ln w="944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Freeform 892"/>
          <p:cNvSpPr/>
          <p:nvPr/>
        </p:nvSpPr>
        <p:spPr>
          <a:xfrm rot="0" flipH="0" flipV="0">
            <a:off x="3056459" y="3414559"/>
            <a:ext cx="141121" cy="112966"/>
          </a:xfrm>
          <a:custGeom>
            <a:pathLst>
              <a:path w="141121" h="112966">
                <a:moveTo>
                  <a:pt x="40690" y="0"/>
                </a:moveTo>
                <a:lnTo>
                  <a:pt x="134924" y="43967"/>
                </a:lnTo>
                <a:cubicBezTo>
                  <a:pt x="134238" y="47764"/>
                  <a:pt x="141121" y="59004"/>
                  <a:pt x="140473" y="63233"/>
                </a:cubicBezTo>
                <a:cubicBezTo>
                  <a:pt x="136409" y="90284"/>
                  <a:pt x="123493" y="112966"/>
                  <a:pt x="86562" y="99669"/>
                </a:cubicBezTo>
                <a:cubicBezTo>
                  <a:pt x="75310" y="95605"/>
                  <a:pt x="67232" y="75018"/>
                  <a:pt x="58139" y="71361"/>
                </a:cubicBezTo>
                <a:cubicBezTo>
                  <a:pt x="9029" y="51549"/>
                  <a:pt x="0" y="28168"/>
                  <a:pt x="40690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Freeform 893"/>
          <p:cNvSpPr/>
          <p:nvPr/>
        </p:nvSpPr>
        <p:spPr>
          <a:xfrm rot="0" flipH="0" flipV="0">
            <a:off x="3194086" y="3462325"/>
            <a:ext cx="35229" cy="22072"/>
          </a:xfrm>
          <a:custGeom>
            <a:pathLst>
              <a:path w="35229" h="22072">
                <a:moveTo>
                  <a:pt x="0" y="4559"/>
                </a:moveTo>
                <a:cubicBezTo>
                  <a:pt x="11734" y="5206"/>
                  <a:pt x="23482" y="2896"/>
                  <a:pt x="35229" y="0"/>
                </a:cubicBezTo>
                <a:cubicBezTo>
                  <a:pt x="24434" y="11569"/>
                  <a:pt x="13271" y="19125"/>
                  <a:pt x="1676" y="22072"/>
                </a:cubicBezTo>
                <a:cubicBezTo>
                  <a:pt x="3937" y="16255"/>
                  <a:pt x="2997" y="10413"/>
                  <a:pt x="0" y="4559"/>
                </a:cubicBezTo>
              </a:path>
            </a:pathLst>
          </a:custGeom>
          <a:solidFill>
            <a:srgbClr val="F2C43A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Freeform 894"/>
          <p:cNvSpPr/>
          <p:nvPr/>
        </p:nvSpPr>
        <p:spPr>
          <a:xfrm rot="0" flipH="0" flipV="0">
            <a:off x="3194086" y="3462325"/>
            <a:ext cx="35229" cy="22072"/>
          </a:xfrm>
          <a:custGeom>
            <a:pathLst>
              <a:path w="35229" h="22072">
                <a:moveTo>
                  <a:pt x="0" y="4559"/>
                </a:moveTo>
                <a:cubicBezTo>
                  <a:pt x="11734" y="5206"/>
                  <a:pt x="23482" y="2896"/>
                  <a:pt x="35229" y="0"/>
                </a:cubicBezTo>
                <a:cubicBezTo>
                  <a:pt x="24434" y="11569"/>
                  <a:pt x="13271" y="19125"/>
                  <a:pt x="1676" y="22072"/>
                </a:cubicBezTo>
                <a:cubicBezTo>
                  <a:pt x="3937" y="16255"/>
                  <a:pt x="2997" y="10413"/>
                  <a:pt x="0" y="4559"/>
                </a:cubicBezTo>
                <a:close/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Freeform 895"/>
          <p:cNvSpPr/>
          <p:nvPr/>
        </p:nvSpPr>
        <p:spPr>
          <a:xfrm rot="0" flipH="0" flipV="0">
            <a:off x="3122996" y="3432251"/>
            <a:ext cx="74307" cy="77495"/>
          </a:xfrm>
          <a:custGeom>
            <a:pathLst>
              <a:path w="74307" h="77495">
                <a:moveTo>
                  <a:pt x="1130" y="12687"/>
                </a:moveTo>
                <a:cubicBezTo>
                  <a:pt x="0" y="8636"/>
                  <a:pt x="2653" y="5144"/>
                  <a:pt x="12852" y="0"/>
                </a:cubicBezTo>
                <a:lnTo>
                  <a:pt x="68401" y="26276"/>
                </a:lnTo>
                <a:cubicBezTo>
                  <a:pt x="68566" y="28650"/>
                  <a:pt x="68516" y="26999"/>
                  <a:pt x="69328" y="29666"/>
                </a:cubicBezTo>
                <a:cubicBezTo>
                  <a:pt x="70802" y="34378"/>
                  <a:pt x="73723" y="38836"/>
                  <a:pt x="73951" y="44132"/>
                </a:cubicBezTo>
                <a:cubicBezTo>
                  <a:pt x="74307" y="52514"/>
                  <a:pt x="70852" y="61924"/>
                  <a:pt x="66522" y="69697"/>
                </a:cubicBezTo>
                <a:cubicBezTo>
                  <a:pt x="64896" y="72643"/>
                  <a:pt x="63004" y="74535"/>
                  <a:pt x="60781" y="77495"/>
                </a:cubicBezTo>
                <a:cubicBezTo>
                  <a:pt x="58470" y="68630"/>
                  <a:pt x="69544" y="58165"/>
                  <a:pt x="67982" y="51460"/>
                </a:cubicBezTo>
                <a:cubicBezTo>
                  <a:pt x="59181" y="13830"/>
                  <a:pt x="28384" y="18503"/>
                  <a:pt x="15303" y="50228"/>
                </a:cubicBezTo>
                <a:cubicBezTo>
                  <a:pt x="17601" y="36588"/>
                  <a:pt x="13779" y="32181"/>
                  <a:pt x="5574" y="34404"/>
                </a:cubicBezTo>
                <a:cubicBezTo>
                  <a:pt x="6972" y="26453"/>
                  <a:pt x="13956" y="19862"/>
                  <a:pt x="25336" y="14337"/>
                </a:cubicBezTo>
                <a:cubicBezTo>
                  <a:pt x="19621" y="5575"/>
                  <a:pt x="11417" y="5550"/>
                  <a:pt x="1130" y="12687"/>
                </a:cubicBezTo>
              </a:path>
            </a:pathLst>
          </a:custGeom>
          <a:solidFill>
            <a:srgbClr val="2A2C2E">
              <a:alpha val="100000"/>
            </a:srgbClr>
          </a:solidFill>
          <a:ln w="675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Freeform 896"/>
          <p:cNvSpPr/>
          <p:nvPr/>
        </p:nvSpPr>
        <p:spPr>
          <a:xfrm rot="0" flipH="0" flipV="0">
            <a:off x="3122996" y="3432251"/>
            <a:ext cx="74307" cy="77495"/>
          </a:xfrm>
          <a:custGeom>
            <a:pathLst>
              <a:path w="74307" h="77495">
                <a:moveTo>
                  <a:pt x="1130" y="12687"/>
                </a:moveTo>
                <a:cubicBezTo>
                  <a:pt x="0" y="8636"/>
                  <a:pt x="2653" y="5144"/>
                  <a:pt x="12852" y="0"/>
                </a:cubicBezTo>
                <a:lnTo>
                  <a:pt x="68401" y="26276"/>
                </a:lnTo>
                <a:cubicBezTo>
                  <a:pt x="68566" y="28650"/>
                  <a:pt x="68516" y="26999"/>
                  <a:pt x="69328" y="29666"/>
                </a:cubicBezTo>
                <a:cubicBezTo>
                  <a:pt x="70802" y="34378"/>
                  <a:pt x="73723" y="38836"/>
                  <a:pt x="73951" y="44132"/>
                </a:cubicBezTo>
                <a:cubicBezTo>
                  <a:pt x="74307" y="52514"/>
                  <a:pt x="70852" y="61924"/>
                  <a:pt x="66522" y="69697"/>
                </a:cubicBezTo>
                <a:cubicBezTo>
                  <a:pt x="64896" y="72643"/>
                  <a:pt x="63004" y="74535"/>
                  <a:pt x="60781" y="77495"/>
                </a:cubicBezTo>
                <a:cubicBezTo>
                  <a:pt x="58470" y="68630"/>
                  <a:pt x="69544" y="58165"/>
                  <a:pt x="67982" y="51460"/>
                </a:cubicBezTo>
                <a:cubicBezTo>
                  <a:pt x="59181" y="13830"/>
                  <a:pt x="28384" y="18503"/>
                  <a:pt x="15303" y="50228"/>
                </a:cubicBezTo>
                <a:cubicBezTo>
                  <a:pt x="17601" y="36588"/>
                  <a:pt x="13779" y="32181"/>
                  <a:pt x="5574" y="34404"/>
                </a:cubicBezTo>
                <a:cubicBezTo>
                  <a:pt x="6972" y="26453"/>
                  <a:pt x="13956" y="19862"/>
                  <a:pt x="25336" y="14337"/>
                </a:cubicBezTo>
                <a:cubicBezTo>
                  <a:pt x="19621" y="5575"/>
                  <a:pt x="11417" y="5550"/>
                  <a:pt x="1130" y="12687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Freeform 897"/>
          <p:cNvSpPr/>
          <p:nvPr/>
        </p:nvSpPr>
        <p:spPr>
          <a:xfrm rot="0" flipH="0" flipV="0">
            <a:off x="2685130" y="3408023"/>
            <a:ext cx="145732" cy="91008"/>
          </a:xfrm>
          <a:custGeom>
            <a:pathLst>
              <a:path w="145732" h="91008">
                <a:moveTo>
                  <a:pt x="113322" y="0"/>
                </a:moveTo>
                <a:lnTo>
                  <a:pt x="13704" y="19075"/>
                </a:lnTo>
                <a:cubicBezTo>
                  <a:pt x="13450" y="22936"/>
                  <a:pt x="3226" y="34366"/>
                  <a:pt x="2782" y="38620"/>
                </a:cubicBezTo>
                <a:cubicBezTo>
                  <a:pt x="0" y="65836"/>
                  <a:pt x="6884" y="91008"/>
                  <a:pt x="45962" y="87312"/>
                </a:cubicBezTo>
                <a:cubicBezTo>
                  <a:pt x="57874" y="86182"/>
                  <a:pt x="70803" y="68262"/>
                  <a:pt x="80531" y="66954"/>
                </a:cubicBezTo>
                <a:cubicBezTo>
                  <a:pt x="133032" y="59969"/>
                  <a:pt x="145732" y="37401"/>
                  <a:pt x="113322" y="0"/>
                </a:cubicBezTo>
              </a:path>
            </a:pathLst>
          </a:custGeom>
          <a:solidFill>
            <a:srgbClr val="F2C43A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Freeform 898"/>
          <p:cNvSpPr/>
          <p:nvPr/>
        </p:nvSpPr>
        <p:spPr>
          <a:xfrm rot="0" flipH="0" flipV="0">
            <a:off x="2685130" y="3408023"/>
            <a:ext cx="145732" cy="91008"/>
          </a:xfrm>
          <a:custGeom>
            <a:pathLst>
              <a:path w="145732" h="91008">
                <a:moveTo>
                  <a:pt x="113322" y="0"/>
                </a:moveTo>
                <a:lnTo>
                  <a:pt x="13704" y="19075"/>
                </a:lnTo>
                <a:cubicBezTo>
                  <a:pt x="13450" y="22936"/>
                  <a:pt x="3226" y="34366"/>
                  <a:pt x="2782" y="38620"/>
                </a:cubicBezTo>
                <a:cubicBezTo>
                  <a:pt x="0" y="65836"/>
                  <a:pt x="6884" y="91008"/>
                  <a:pt x="45962" y="87312"/>
                </a:cubicBezTo>
                <a:cubicBezTo>
                  <a:pt x="57874" y="86182"/>
                  <a:pt x="70803" y="68262"/>
                  <a:pt x="80531" y="66954"/>
                </a:cubicBezTo>
                <a:cubicBezTo>
                  <a:pt x="133032" y="59969"/>
                  <a:pt x="145732" y="37401"/>
                  <a:pt x="113322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Freeform 899"/>
          <p:cNvSpPr/>
          <p:nvPr/>
        </p:nvSpPr>
        <p:spPr>
          <a:xfrm rot="0" flipH="0" flipV="0">
            <a:off x="2660409" y="3423615"/>
            <a:ext cx="32994" cy="29717"/>
          </a:xfrm>
          <a:custGeom>
            <a:pathLst>
              <a:path w="32994" h="29717">
                <a:moveTo>
                  <a:pt x="32994" y="13157"/>
                </a:moveTo>
                <a:cubicBezTo>
                  <a:pt x="21476" y="10884"/>
                  <a:pt x="10681" y="5715"/>
                  <a:pt x="0" y="0"/>
                </a:cubicBezTo>
                <a:cubicBezTo>
                  <a:pt x="7582" y="13880"/>
                  <a:pt x="16523" y="23990"/>
                  <a:pt x="27026" y="29717"/>
                </a:cubicBezTo>
                <a:cubicBezTo>
                  <a:pt x="26276" y="23507"/>
                  <a:pt x="28626" y="18097"/>
                  <a:pt x="32994" y="13157"/>
                </a:cubicBezTo>
              </a:path>
            </a:pathLst>
          </a:custGeom>
          <a:solidFill>
            <a:srgbClr val="F2C43A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Freeform 900"/>
          <p:cNvSpPr/>
          <p:nvPr/>
        </p:nvSpPr>
        <p:spPr>
          <a:xfrm rot="0" flipH="0" flipV="0">
            <a:off x="2660409" y="3423615"/>
            <a:ext cx="32994" cy="29717"/>
          </a:xfrm>
          <a:custGeom>
            <a:pathLst>
              <a:path w="32994" h="29717">
                <a:moveTo>
                  <a:pt x="32994" y="13157"/>
                </a:moveTo>
                <a:cubicBezTo>
                  <a:pt x="21476" y="10884"/>
                  <a:pt x="10681" y="5715"/>
                  <a:pt x="0" y="0"/>
                </a:cubicBezTo>
                <a:cubicBezTo>
                  <a:pt x="7582" y="13880"/>
                  <a:pt x="16523" y="23990"/>
                  <a:pt x="27026" y="29717"/>
                </a:cubicBezTo>
                <a:cubicBezTo>
                  <a:pt x="26276" y="23507"/>
                  <a:pt x="28626" y="18097"/>
                  <a:pt x="32994" y="13157"/>
                </a:cubicBezTo>
                <a:close/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Freeform 901"/>
          <p:cNvSpPr/>
          <p:nvPr/>
        </p:nvSpPr>
        <p:spPr>
          <a:xfrm rot="0" flipH="0" flipV="0">
            <a:off x="2685842" y="3416055"/>
            <a:ext cx="82879" cy="64807"/>
          </a:xfrm>
          <a:custGeom>
            <a:pathLst>
              <a:path w="82879" h="64807">
                <a:moveTo>
                  <a:pt x="80784" y="16878"/>
                </a:moveTo>
                <a:cubicBezTo>
                  <a:pt x="82879" y="13221"/>
                  <a:pt x="79299" y="7519"/>
                  <a:pt x="70713" y="0"/>
                </a:cubicBezTo>
                <a:lnTo>
                  <a:pt x="12992" y="11049"/>
                </a:lnTo>
                <a:cubicBezTo>
                  <a:pt x="12243" y="13310"/>
                  <a:pt x="11950" y="13970"/>
                  <a:pt x="10490" y="16358"/>
                </a:cubicBezTo>
                <a:cubicBezTo>
                  <a:pt x="7899" y="20560"/>
                  <a:pt x="3962" y="24155"/>
                  <a:pt x="2425" y="29222"/>
                </a:cubicBezTo>
                <a:cubicBezTo>
                  <a:pt x="0" y="37248"/>
                  <a:pt x="990" y="47231"/>
                  <a:pt x="3264" y="55828"/>
                </a:cubicBezTo>
                <a:cubicBezTo>
                  <a:pt x="4127" y="59080"/>
                  <a:pt x="5461" y="61366"/>
                  <a:pt x="6883" y="64807"/>
                </a:cubicBezTo>
                <a:cubicBezTo>
                  <a:pt x="11328" y="56806"/>
                  <a:pt x="3213" y="43903"/>
                  <a:pt x="6401" y="37794"/>
                </a:cubicBezTo>
                <a:cubicBezTo>
                  <a:pt x="24270" y="3544"/>
                  <a:pt x="52946" y="15735"/>
                  <a:pt x="57709" y="49694"/>
                </a:cubicBezTo>
                <a:cubicBezTo>
                  <a:pt x="58890" y="35915"/>
                  <a:pt x="63665" y="32587"/>
                  <a:pt x="71082" y="36791"/>
                </a:cubicBezTo>
                <a:cubicBezTo>
                  <a:pt x="71679" y="28752"/>
                  <a:pt x="66586" y="20624"/>
                  <a:pt x="56934" y="12446"/>
                </a:cubicBezTo>
                <a:cubicBezTo>
                  <a:pt x="64643" y="5372"/>
                  <a:pt x="72593" y="7392"/>
                  <a:pt x="80784" y="16878"/>
                </a:cubicBezTo>
              </a:path>
            </a:pathLst>
          </a:custGeom>
          <a:solidFill>
            <a:srgbClr val="2A2C2E">
              <a:alpha val="100000"/>
            </a:srgbClr>
          </a:solidFill>
          <a:ln w="675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Freeform 902"/>
          <p:cNvSpPr/>
          <p:nvPr/>
        </p:nvSpPr>
        <p:spPr>
          <a:xfrm rot="0" flipH="0" flipV="0">
            <a:off x="2685842" y="3416055"/>
            <a:ext cx="82879" cy="64807"/>
          </a:xfrm>
          <a:custGeom>
            <a:pathLst>
              <a:path w="82879" h="64807">
                <a:moveTo>
                  <a:pt x="80784" y="16878"/>
                </a:moveTo>
                <a:cubicBezTo>
                  <a:pt x="82879" y="13221"/>
                  <a:pt x="79299" y="7519"/>
                  <a:pt x="70713" y="0"/>
                </a:cubicBezTo>
                <a:lnTo>
                  <a:pt x="12992" y="11049"/>
                </a:lnTo>
                <a:cubicBezTo>
                  <a:pt x="12243" y="13310"/>
                  <a:pt x="11950" y="13970"/>
                  <a:pt x="10490" y="16358"/>
                </a:cubicBezTo>
                <a:cubicBezTo>
                  <a:pt x="7899" y="20560"/>
                  <a:pt x="3962" y="24155"/>
                  <a:pt x="2425" y="29222"/>
                </a:cubicBezTo>
                <a:cubicBezTo>
                  <a:pt x="0" y="37248"/>
                  <a:pt x="990" y="47231"/>
                  <a:pt x="3264" y="55828"/>
                </a:cubicBezTo>
                <a:cubicBezTo>
                  <a:pt x="4127" y="59080"/>
                  <a:pt x="5461" y="61366"/>
                  <a:pt x="6883" y="64807"/>
                </a:cubicBezTo>
                <a:cubicBezTo>
                  <a:pt x="11328" y="56806"/>
                  <a:pt x="3213" y="43903"/>
                  <a:pt x="6401" y="37794"/>
                </a:cubicBezTo>
                <a:cubicBezTo>
                  <a:pt x="24270" y="3544"/>
                  <a:pt x="52946" y="15735"/>
                  <a:pt x="57709" y="49694"/>
                </a:cubicBezTo>
                <a:cubicBezTo>
                  <a:pt x="58890" y="35915"/>
                  <a:pt x="63665" y="32587"/>
                  <a:pt x="71082" y="36791"/>
                </a:cubicBezTo>
                <a:cubicBezTo>
                  <a:pt x="71679" y="28752"/>
                  <a:pt x="66586" y="20624"/>
                  <a:pt x="56934" y="12446"/>
                </a:cubicBezTo>
                <a:cubicBezTo>
                  <a:pt x="64643" y="5372"/>
                  <a:pt x="72593" y="7392"/>
                  <a:pt x="80784" y="16878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Freeform 903"/>
          <p:cNvSpPr/>
          <p:nvPr/>
        </p:nvSpPr>
        <p:spPr>
          <a:xfrm rot="0" flipH="0" flipV="0">
            <a:off x="2535864" y="3368650"/>
            <a:ext cx="70637" cy="129641"/>
          </a:xfrm>
          <a:custGeom>
            <a:pathLst>
              <a:path w="70637" h="129641">
                <a:moveTo>
                  <a:pt x="63195" y="2743"/>
                </a:moveTo>
                <a:cubicBezTo>
                  <a:pt x="67551" y="3657"/>
                  <a:pt x="70637" y="11874"/>
                  <a:pt x="69811" y="15887"/>
                </a:cubicBezTo>
                <a:cubicBezTo>
                  <a:pt x="67716" y="26022"/>
                  <a:pt x="57887" y="33616"/>
                  <a:pt x="56045" y="44030"/>
                </a:cubicBezTo>
                <a:cubicBezTo>
                  <a:pt x="54179" y="54432"/>
                  <a:pt x="52705" y="64122"/>
                  <a:pt x="62472" y="73456"/>
                </a:cubicBezTo>
                <a:cubicBezTo>
                  <a:pt x="70014" y="80670"/>
                  <a:pt x="66344" y="102412"/>
                  <a:pt x="63588" y="108241"/>
                </a:cubicBezTo>
                <a:cubicBezTo>
                  <a:pt x="52845" y="125513"/>
                  <a:pt x="38253" y="129641"/>
                  <a:pt x="21565" y="126428"/>
                </a:cubicBezTo>
                <a:cubicBezTo>
                  <a:pt x="16942" y="120383"/>
                  <a:pt x="9754" y="116674"/>
                  <a:pt x="7315" y="110540"/>
                </a:cubicBezTo>
                <a:cubicBezTo>
                  <a:pt x="0" y="92150"/>
                  <a:pt x="4382" y="66357"/>
                  <a:pt x="19330" y="54432"/>
                </a:cubicBezTo>
                <a:cubicBezTo>
                  <a:pt x="22860" y="51625"/>
                  <a:pt x="27470" y="45656"/>
                  <a:pt x="27686" y="41173"/>
                </a:cubicBezTo>
                <a:cubicBezTo>
                  <a:pt x="28651" y="21107"/>
                  <a:pt x="36678" y="9156"/>
                  <a:pt x="48718" y="3009"/>
                </a:cubicBezTo>
                <a:cubicBezTo>
                  <a:pt x="53709" y="470"/>
                  <a:pt x="60948" y="0"/>
                  <a:pt x="63195" y="2743"/>
                </a:cubicBezTo>
              </a:path>
            </a:pathLst>
          </a:custGeom>
          <a:solidFill>
            <a:srgbClr val="F4D4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4" name="Freeform 904"/>
          <p:cNvSpPr/>
          <p:nvPr/>
        </p:nvSpPr>
        <p:spPr>
          <a:xfrm rot="0" flipH="0" flipV="0">
            <a:off x="2535864" y="3368650"/>
            <a:ext cx="70637" cy="129641"/>
          </a:xfrm>
          <a:custGeom>
            <a:pathLst>
              <a:path w="70637" h="129641">
                <a:moveTo>
                  <a:pt x="63195" y="2743"/>
                </a:moveTo>
                <a:cubicBezTo>
                  <a:pt x="67551" y="3657"/>
                  <a:pt x="70637" y="11874"/>
                  <a:pt x="69811" y="15887"/>
                </a:cubicBezTo>
                <a:cubicBezTo>
                  <a:pt x="67716" y="26022"/>
                  <a:pt x="57887" y="33616"/>
                  <a:pt x="56045" y="44030"/>
                </a:cubicBezTo>
                <a:cubicBezTo>
                  <a:pt x="54179" y="54432"/>
                  <a:pt x="52705" y="64122"/>
                  <a:pt x="62472" y="73456"/>
                </a:cubicBezTo>
                <a:cubicBezTo>
                  <a:pt x="70014" y="80670"/>
                  <a:pt x="66344" y="102412"/>
                  <a:pt x="63588" y="108241"/>
                </a:cubicBezTo>
                <a:cubicBezTo>
                  <a:pt x="52845" y="125513"/>
                  <a:pt x="38253" y="129641"/>
                  <a:pt x="21565" y="126428"/>
                </a:cubicBezTo>
                <a:cubicBezTo>
                  <a:pt x="16942" y="120383"/>
                  <a:pt x="9754" y="116674"/>
                  <a:pt x="7315" y="110540"/>
                </a:cubicBezTo>
                <a:cubicBezTo>
                  <a:pt x="0" y="92150"/>
                  <a:pt x="4382" y="66357"/>
                  <a:pt x="19330" y="54432"/>
                </a:cubicBezTo>
                <a:cubicBezTo>
                  <a:pt x="22860" y="51625"/>
                  <a:pt x="27470" y="45656"/>
                  <a:pt x="27686" y="41173"/>
                </a:cubicBezTo>
                <a:cubicBezTo>
                  <a:pt x="28651" y="21107"/>
                  <a:pt x="36678" y="9156"/>
                  <a:pt x="48718" y="3009"/>
                </a:cubicBezTo>
                <a:cubicBezTo>
                  <a:pt x="53709" y="470"/>
                  <a:pt x="60948" y="0"/>
                  <a:pt x="63195" y="2743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5" name="Freeform 905"/>
          <p:cNvSpPr/>
          <p:nvPr/>
        </p:nvSpPr>
        <p:spPr>
          <a:xfrm rot="0" flipH="0" flipV="0">
            <a:off x="2564395" y="3398829"/>
            <a:ext cx="41362" cy="74015"/>
          </a:xfrm>
          <a:custGeom>
            <a:pathLst>
              <a:path w="41362" h="74015">
                <a:moveTo>
                  <a:pt x="8978" y="4394"/>
                </a:moveTo>
                <a:cubicBezTo>
                  <a:pt x="16382" y="1753"/>
                  <a:pt x="24256" y="0"/>
                  <a:pt x="33019" y="51"/>
                </a:cubicBezTo>
                <a:cubicBezTo>
                  <a:pt x="27659" y="11759"/>
                  <a:pt x="27520" y="18503"/>
                  <a:pt x="27748" y="24091"/>
                </a:cubicBezTo>
                <a:cubicBezTo>
                  <a:pt x="27951" y="30301"/>
                  <a:pt x="28980" y="34835"/>
                  <a:pt x="31545" y="38341"/>
                </a:cubicBezTo>
                <a:cubicBezTo>
                  <a:pt x="33260" y="40715"/>
                  <a:pt x="33438" y="42392"/>
                  <a:pt x="35508" y="45211"/>
                </a:cubicBezTo>
                <a:cubicBezTo>
                  <a:pt x="41362" y="53212"/>
                  <a:pt x="38810" y="66306"/>
                  <a:pt x="36448" y="74015"/>
                </a:cubicBezTo>
                <a:cubicBezTo>
                  <a:pt x="35241" y="70497"/>
                  <a:pt x="24675" y="70256"/>
                  <a:pt x="26542" y="67398"/>
                </a:cubicBezTo>
                <a:cubicBezTo>
                  <a:pt x="30872" y="60769"/>
                  <a:pt x="28510" y="49898"/>
                  <a:pt x="20801" y="46951"/>
                </a:cubicBezTo>
                <a:cubicBezTo>
                  <a:pt x="19328" y="39141"/>
                  <a:pt x="9993" y="36880"/>
                  <a:pt x="3086" y="37909"/>
                </a:cubicBezTo>
                <a:cubicBezTo>
                  <a:pt x="0" y="38366"/>
                  <a:pt x="5791" y="33273"/>
                  <a:pt x="6083" y="33108"/>
                </a:cubicBezTo>
                <a:cubicBezTo>
                  <a:pt x="7950" y="31978"/>
                  <a:pt x="10349" y="33222"/>
                  <a:pt x="11721" y="32143"/>
                </a:cubicBezTo>
                <a:cubicBezTo>
                  <a:pt x="16051" y="28701"/>
                  <a:pt x="16255" y="23037"/>
                  <a:pt x="8712" y="19329"/>
                </a:cubicBezTo>
                <a:cubicBezTo>
                  <a:pt x="10895" y="17246"/>
                  <a:pt x="15429" y="20015"/>
                  <a:pt x="17626" y="17957"/>
                </a:cubicBezTo>
                <a:lnTo>
                  <a:pt x="19176" y="9448"/>
                </a:lnTo>
                <a:cubicBezTo>
                  <a:pt x="18845" y="7454"/>
                  <a:pt x="14680" y="5841"/>
                  <a:pt x="8978" y="4394"/>
                </a:cubicBezTo>
              </a:path>
            </a:pathLst>
          </a:custGeom>
          <a:solidFill>
            <a:srgbClr val="2A2C2E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6" name="Freeform 906"/>
          <p:cNvSpPr/>
          <p:nvPr/>
        </p:nvSpPr>
        <p:spPr>
          <a:xfrm rot="0" flipH="0" flipV="0">
            <a:off x="2564395" y="3398829"/>
            <a:ext cx="41362" cy="74015"/>
          </a:xfrm>
          <a:custGeom>
            <a:pathLst>
              <a:path w="41362" h="74015">
                <a:moveTo>
                  <a:pt x="8978" y="4394"/>
                </a:moveTo>
                <a:cubicBezTo>
                  <a:pt x="16382" y="1753"/>
                  <a:pt x="24256" y="0"/>
                  <a:pt x="33019" y="51"/>
                </a:cubicBezTo>
                <a:cubicBezTo>
                  <a:pt x="27659" y="11759"/>
                  <a:pt x="27520" y="18503"/>
                  <a:pt x="27748" y="24091"/>
                </a:cubicBezTo>
                <a:cubicBezTo>
                  <a:pt x="27951" y="30301"/>
                  <a:pt x="28980" y="34835"/>
                  <a:pt x="31545" y="38341"/>
                </a:cubicBezTo>
                <a:cubicBezTo>
                  <a:pt x="33260" y="40715"/>
                  <a:pt x="33438" y="42392"/>
                  <a:pt x="35508" y="45211"/>
                </a:cubicBezTo>
                <a:cubicBezTo>
                  <a:pt x="41362" y="53212"/>
                  <a:pt x="38810" y="66306"/>
                  <a:pt x="36448" y="74015"/>
                </a:cubicBezTo>
                <a:cubicBezTo>
                  <a:pt x="35241" y="70497"/>
                  <a:pt x="24675" y="70256"/>
                  <a:pt x="26542" y="67398"/>
                </a:cubicBezTo>
                <a:cubicBezTo>
                  <a:pt x="30872" y="60769"/>
                  <a:pt x="28510" y="49898"/>
                  <a:pt x="20801" y="46951"/>
                </a:cubicBezTo>
                <a:cubicBezTo>
                  <a:pt x="19328" y="39141"/>
                  <a:pt x="9993" y="36880"/>
                  <a:pt x="3086" y="37909"/>
                </a:cubicBezTo>
                <a:cubicBezTo>
                  <a:pt x="0" y="38366"/>
                  <a:pt x="5791" y="33273"/>
                  <a:pt x="6083" y="33108"/>
                </a:cubicBezTo>
                <a:cubicBezTo>
                  <a:pt x="7950" y="31978"/>
                  <a:pt x="10349" y="33222"/>
                  <a:pt x="11721" y="32143"/>
                </a:cubicBezTo>
                <a:cubicBezTo>
                  <a:pt x="16051" y="28701"/>
                  <a:pt x="16255" y="23037"/>
                  <a:pt x="8712" y="19329"/>
                </a:cubicBezTo>
                <a:cubicBezTo>
                  <a:pt x="10895" y="17246"/>
                  <a:pt x="15429" y="20015"/>
                  <a:pt x="17626" y="17957"/>
                </a:cubicBezTo>
                <a:lnTo>
                  <a:pt x="19176" y="9448"/>
                </a:lnTo>
                <a:cubicBezTo>
                  <a:pt x="18845" y="7454"/>
                  <a:pt x="14680" y="5841"/>
                  <a:pt x="8978" y="4394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7" name="Freeform 907"/>
          <p:cNvSpPr/>
          <p:nvPr/>
        </p:nvSpPr>
        <p:spPr>
          <a:xfrm rot="0" flipH="0" flipV="0">
            <a:off x="2575861" y="3476887"/>
            <a:ext cx="49986" cy="27546"/>
          </a:xfrm>
          <a:custGeom>
            <a:pathLst>
              <a:path w="49986" h="27546">
                <a:moveTo>
                  <a:pt x="23596" y="0"/>
                </a:moveTo>
                <a:cubicBezTo>
                  <a:pt x="32257" y="7823"/>
                  <a:pt x="41058" y="10655"/>
                  <a:pt x="49986" y="9867"/>
                </a:cubicBezTo>
                <a:cubicBezTo>
                  <a:pt x="39344" y="20154"/>
                  <a:pt x="19253" y="27546"/>
                  <a:pt x="0" y="19253"/>
                </a:cubicBezTo>
                <a:cubicBezTo>
                  <a:pt x="9055" y="18516"/>
                  <a:pt x="20447" y="8153"/>
                  <a:pt x="23596" y="0"/>
                </a:cubicBezTo>
              </a:path>
            </a:pathLst>
          </a:custGeom>
          <a:solidFill>
            <a:srgbClr val="F4D4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8" name="Freeform 908"/>
          <p:cNvSpPr/>
          <p:nvPr/>
        </p:nvSpPr>
        <p:spPr>
          <a:xfrm rot="0" flipH="0" flipV="0">
            <a:off x="2575861" y="3476887"/>
            <a:ext cx="49986" cy="27546"/>
          </a:xfrm>
          <a:custGeom>
            <a:pathLst>
              <a:path w="49986" h="27546">
                <a:moveTo>
                  <a:pt x="23596" y="0"/>
                </a:moveTo>
                <a:cubicBezTo>
                  <a:pt x="32257" y="7823"/>
                  <a:pt x="41058" y="10655"/>
                  <a:pt x="49986" y="9867"/>
                </a:cubicBezTo>
                <a:cubicBezTo>
                  <a:pt x="39344" y="20154"/>
                  <a:pt x="19253" y="27546"/>
                  <a:pt x="0" y="19253"/>
                </a:cubicBezTo>
                <a:cubicBezTo>
                  <a:pt x="9055" y="18516"/>
                  <a:pt x="20447" y="8153"/>
                  <a:pt x="23596" y="0"/>
                </a:cubicBezTo>
                <a:close/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9" name="Freeform 909"/>
          <p:cNvSpPr/>
          <p:nvPr/>
        </p:nvSpPr>
        <p:spPr>
          <a:xfrm rot="0" flipH="0" flipV="0">
            <a:off x="2591516" y="3311582"/>
            <a:ext cx="74903" cy="149999"/>
          </a:xfrm>
          <a:custGeom>
            <a:pathLst>
              <a:path w="74903" h="149999">
                <a:moveTo>
                  <a:pt x="59956" y="8496"/>
                </a:moveTo>
                <a:cubicBezTo>
                  <a:pt x="69836" y="12940"/>
                  <a:pt x="74903" y="19964"/>
                  <a:pt x="70230" y="33286"/>
                </a:cubicBezTo>
                <a:cubicBezTo>
                  <a:pt x="67398" y="41300"/>
                  <a:pt x="57163" y="51294"/>
                  <a:pt x="50800" y="63118"/>
                </a:cubicBezTo>
                <a:cubicBezTo>
                  <a:pt x="47574" y="69138"/>
                  <a:pt x="45275" y="76910"/>
                  <a:pt x="41376" y="84010"/>
                </a:cubicBezTo>
                <a:cubicBezTo>
                  <a:pt x="32690" y="99821"/>
                  <a:pt x="53213" y="102488"/>
                  <a:pt x="49606" y="119900"/>
                </a:cubicBezTo>
                <a:cubicBezTo>
                  <a:pt x="36449" y="144233"/>
                  <a:pt x="13487" y="149999"/>
                  <a:pt x="8382" y="132460"/>
                </a:cubicBezTo>
                <a:cubicBezTo>
                  <a:pt x="6858" y="127266"/>
                  <a:pt x="1511" y="124510"/>
                  <a:pt x="825" y="115391"/>
                </a:cubicBezTo>
                <a:cubicBezTo>
                  <a:pt x="254" y="107619"/>
                  <a:pt x="0" y="93928"/>
                  <a:pt x="9664" y="83108"/>
                </a:cubicBezTo>
                <a:cubicBezTo>
                  <a:pt x="11354" y="81216"/>
                  <a:pt x="12039" y="76453"/>
                  <a:pt x="13716" y="74688"/>
                </a:cubicBezTo>
                <a:cubicBezTo>
                  <a:pt x="15354" y="72961"/>
                  <a:pt x="14973" y="70014"/>
                  <a:pt x="14465" y="68249"/>
                </a:cubicBezTo>
                <a:cubicBezTo>
                  <a:pt x="11989" y="59410"/>
                  <a:pt x="7163" y="52298"/>
                  <a:pt x="8864" y="40461"/>
                </a:cubicBezTo>
                <a:cubicBezTo>
                  <a:pt x="16103" y="15290"/>
                  <a:pt x="41072" y="0"/>
                  <a:pt x="59956" y="8496"/>
                </a:cubicBezTo>
              </a:path>
            </a:pathLst>
          </a:custGeom>
          <a:solidFill>
            <a:srgbClr val="F4D43B">
              <a:alpha val="100000"/>
            </a:srgbClr>
          </a:solidFill>
          <a:ln w="675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0" name="Freeform 910"/>
          <p:cNvSpPr/>
          <p:nvPr/>
        </p:nvSpPr>
        <p:spPr>
          <a:xfrm rot="0" flipH="0" flipV="0">
            <a:off x="2591516" y="3311582"/>
            <a:ext cx="74903" cy="149999"/>
          </a:xfrm>
          <a:custGeom>
            <a:pathLst>
              <a:path w="74903" h="149999">
                <a:moveTo>
                  <a:pt x="59956" y="8496"/>
                </a:moveTo>
                <a:cubicBezTo>
                  <a:pt x="69836" y="12940"/>
                  <a:pt x="74903" y="19964"/>
                  <a:pt x="70230" y="33286"/>
                </a:cubicBezTo>
                <a:cubicBezTo>
                  <a:pt x="67398" y="41300"/>
                  <a:pt x="57163" y="51294"/>
                  <a:pt x="50800" y="63118"/>
                </a:cubicBezTo>
                <a:cubicBezTo>
                  <a:pt x="47574" y="69138"/>
                  <a:pt x="45275" y="76910"/>
                  <a:pt x="41376" y="84010"/>
                </a:cubicBezTo>
                <a:cubicBezTo>
                  <a:pt x="32690" y="99821"/>
                  <a:pt x="53213" y="102488"/>
                  <a:pt x="49606" y="119900"/>
                </a:cubicBezTo>
                <a:cubicBezTo>
                  <a:pt x="36449" y="144233"/>
                  <a:pt x="13487" y="149999"/>
                  <a:pt x="8382" y="132460"/>
                </a:cubicBezTo>
                <a:cubicBezTo>
                  <a:pt x="6858" y="127266"/>
                  <a:pt x="1511" y="124510"/>
                  <a:pt x="825" y="115391"/>
                </a:cubicBezTo>
                <a:cubicBezTo>
                  <a:pt x="254" y="107619"/>
                  <a:pt x="0" y="93928"/>
                  <a:pt x="9664" y="83108"/>
                </a:cubicBezTo>
                <a:cubicBezTo>
                  <a:pt x="11354" y="81216"/>
                  <a:pt x="12039" y="76453"/>
                  <a:pt x="13716" y="74688"/>
                </a:cubicBezTo>
                <a:cubicBezTo>
                  <a:pt x="15354" y="72961"/>
                  <a:pt x="14973" y="70014"/>
                  <a:pt x="14465" y="68249"/>
                </a:cubicBezTo>
                <a:cubicBezTo>
                  <a:pt x="11989" y="59410"/>
                  <a:pt x="7163" y="52298"/>
                  <a:pt x="8864" y="40461"/>
                </a:cubicBezTo>
                <a:cubicBezTo>
                  <a:pt x="16103" y="15290"/>
                  <a:pt x="41072" y="0"/>
                  <a:pt x="59956" y="8496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1" name="Freeform 911"/>
          <p:cNvSpPr/>
          <p:nvPr/>
        </p:nvSpPr>
        <p:spPr>
          <a:xfrm rot="0" flipH="0" flipV="0">
            <a:off x="2618357" y="3336375"/>
            <a:ext cx="45402" cy="86613"/>
          </a:xfrm>
          <a:custGeom>
            <a:pathLst>
              <a:path w="45402" h="86613">
                <a:moveTo>
                  <a:pt x="11112" y="10312"/>
                </a:moveTo>
                <a:cubicBezTo>
                  <a:pt x="19214" y="8814"/>
                  <a:pt x="25513" y="9119"/>
                  <a:pt x="29831" y="11391"/>
                </a:cubicBezTo>
                <a:cubicBezTo>
                  <a:pt x="32473" y="5398"/>
                  <a:pt x="37743" y="0"/>
                  <a:pt x="43344" y="483"/>
                </a:cubicBezTo>
                <a:cubicBezTo>
                  <a:pt x="45402" y="9779"/>
                  <a:pt x="38378" y="17639"/>
                  <a:pt x="34429" y="22402"/>
                </a:cubicBezTo>
                <a:cubicBezTo>
                  <a:pt x="26961" y="31444"/>
                  <a:pt x="24205" y="36334"/>
                  <a:pt x="20090" y="44144"/>
                </a:cubicBezTo>
                <a:cubicBezTo>
                  <a:pt x="18782" y="46659"/>
                  <a:pt x="17258" y="49720"/>
                  <a:pt x="17119" y="52539"/>
                </a:cubicBezTo>
                <a:cubicBezTo>
                  <a:pt x="16344" y="65734"/>
                  <a:pt x="16522" y="62940"/>
                  <a:pt x="15823" y="71767"/>
                </a:cubicBezTo>
                <a:cubicBezTo>
                  <a:pt x="15569" y="75272"/>
                  <a:pt x="18160" y="78384"/>
                  <a:pt x="20370" y="81711"/>
                </a:cubicBezTo>
                <a:cubicBezTo>
                  <a:pt x="21360" y="83184"/>
                  <a:pt x="21386" y="85140"/>
                  <a:pt x="22580" y="86613"/>
                </a:cubicBezTo>
                <a:cubicBezTo>
                  <a:pt x="20294" y="81025"/>
                  <a:pt x="6921" y="82727"/>
                  <a:pt x="4902" y="76974"/>
                </a:cubicBezTo>
                <a:cubicBezTo>
                  <a:pt x="1245" y="66661"/>
                  <a:pt x="13143" y="51371"/>
                  <a:pt x="0" y="41808"/>
                </a:cubicBezTo>
                <a:cubicBezTo>
                  <a:pt x="3810" y="38188"/>
                  <a:pt x="7544" y="38340"/>
                  <a:pt x="11213" y="40779"/>
                </a:cubicBezTo>
                <a:cubicBezTo>
                  <a:pt x="16331" y="35838"/>
                  <a:pt x="13436" y="31216"/>
                  <a:pt x="4547" y="26821"/>
                </a:cubicBezTo>
                <a:cubicBezTo>
                  <a:pt x="9919" y="23215"/>
                  <a:pt x="15455" y="23901"/>
                  <a:pt x="21094" y="27596"/>
                </a:cubicBezTo>
                <a:cubicBezTo>
                  <a:pt x="24180" y="20446"/>
                  <a:pt x="19341" y="15011"/>
                  <a:pt x="11112" y="10312"/>
                </a:cubicBezTo>
              </a:path>
            </a:pathLst>
          </a:custGeom>
          <a:solidFill>
            <a:srgbClr val="2A2C2E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2" name="Freeform 912"/>
          <p:cNvSpPr/>
          <p:nvPr/>
        </p:nvSpPr>
        <p:spPr>
          <a:xfrm rot="0" flipH="0" flipV="0">
            <a:off x="2618357" y="3336375"/>
            <a:ext cx="45402" cy="86613"/>
          </a:xfrm>
          <a:custGeom>
            <a:pathLst>
              <a:path w="45402" h="86613">
                <a:moveTo>
                  <a:pt x="11112" y="10312"/>
                </a:moveTo>
                <a:cubicBezTo>
                  <a:pt x="19214" y="8814"/>
                  <a:pt x="25513" y="9119"/>
                  <a:pt x="29831" y="11391"/>
                </a:cubicBezTo>
                <a:cubicBezTo>
                  <a:pt x="32473" y="5398"/>
                  <a:pt x="37743" y="0"/>
                  <a:pt x="43344" y="483"/>
                </a:cubicBezTo>
                <a:cubicBezTo>
                  <a:pt x="45402" y="9779"/>
                  <a:pt x="38378" y="17639"/>
                  <a:pt x="34429" y="22402"/>
                </a:cubicBezTo>
                <a:cubicBezTo>
                  <a:pt x="26961" y="31444"/>
                  <a:pt x="24205" y="36334"/>
                  <a:pt x="20090" y="44144"/>
                </a:cubicBezTo>
                <a:cubicBezTo>
                  <a:pt x="18782" y="46659"/>
                  <a:pt x="17258" y="49720"/>
                  <a:pt x="17119" y="52539"/>
                </a:cubicBezTo>
                <a:cubicBezTo>
                  <a:pt x="16344" y="65734"/>
                  <a:pt x="16522" y="62940"/>
                  <a:pt x="15823" y="71767"/>
                </a:cubicBezTo>
                <a:cubicBezTo>
                  <a:pt x="15569" y="75272"/>
                  <a:pt x="18160" y="78384"/>
                  <a:pt x="20370" y="81711"/>
                </a:cubicBezTo>
                <a:cubicBezTo>
                  <a:pt x="21360" y="83184"/>
                  <a:pt x="21386" y="85140"/>
                  <a:pt x="22580" y="86613"/>
                </a:cubicBezTo>
                <a:cubicBezTo>
                  <a:pt x="20294" y="81025"/>
                  <a:pt x="6921" y="82727"/>
                  <a:pt x="4902" y="76974"/>
                </a:cubicBezTo>
                <a:cubicBezTo>
                  <a:pt x="1245" y="66661"/>
                  <a:pt x="13143" y="51371"/>
                  <a:pt x="0" y="41808"/>
                </a:cubicBezTo>
                <a:cubicBezTo>
                  <a:pt x="3810" y="38188"/>
                  <a:pt x="7544" y="38340"/>
                  <a:pt x="11213" y="40779"/>
                </a:cubicBezTo>
                <a:cubicBezTo>
                  <a:pt x="16331" y="35838"/>
                  <a:pt x="13436" y="31216"/>
                  <a:pt x="4547" y="26821"/>
                </a:cubicBezTo>
                <a:cubicBezTo>
                  <a:pt x="9919" y="23215"/>
                  <a:pt x="15455" y="23901"/>
                  <a:pt x="21094" y="27596"/>
                </a:cubicBezTo>
                <a:cubicBezTo>
                  <a:pt x="24180" y="20446"/>
                  <a:pt x="19341" y="15011"/>
                  <a:pt x="11112" y="10312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3" name="Freeform 913"/>
          <p:cNvSpPr/>
          <p:nvPr/>
        </p:nvSpPr>
        <p:spPr>
          <a:xfrm rot="0" flipH="0" flipV="0">
            <a:off x="2615576" y="3437851"/>
            <a:ext cx="47497" cy="33616"/>
          </a:xfrm>
          <a:custGeom>
            <a:pathLst>
              <a:path w="47497" h="33616">
                <a:moveTo>
                  <a:pt x="22402" y="0"/>
                </a:moveTo>
                <a:cubicBezTo>
                  <a:pt x="27164" y="10909"/>
                  <a:pt x="35190" y="17716"/>
                  <a:pt x="47497" y="21081"/>
                </a:cubicBezTo>
                <a:cubicBezTo>
                  <a:pt x="25030" y="33616"/>
                  <a:pt x="8991" y="33515"/>
                  <a:pt x="0" y="16408"/>
                </a:cubicBezTo>
                <a:cubicBezTo>
                  <a:pt x="9245" y="13893"/>
                  <a:pt x="16827" y="8343"/>
                  <a:pt x="22402" y="0"/>
                </a:cubicBezTo>
              </a:path>
            </a:pathLst>
          </a:custGeom>
          <a:solidFill>
            <a:srgbClr val="F4D4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4" name="Freeform 914"/>
          <p:cNvSpPr/>
          <p:nvPr/>
        </p:nvSpPr>
        <p:spPr>
          <a:xfrm rot="0" flipH="0" flipV="0">
            <a:off x="2615576" y="3437851"/>
            <a:ext cx="47497" cy="33616"/>
          </a:xfrm>
          <a:custGeom>
            <a:pathLst>
              <a:path w="47497" h="33616">
                <a:moveTo>
                  <a:pt x="22402" y="0"/>
                </a:moveTo>
                <a:cubicBezTo>
                  <a:pt x="27164" y="10909"/>
                  <a:pt x="35190" y="17716"/>
                  <a:pt x="47497" y="21081"/>
                </a:cubicBezTo>
                <a:cubicBezTo>
                  <a:pt x="25030" y="33616"/>
                  <a:pt x="8991" y="33515"/>
                  <a:pt x="0" y="16408"/>
                </a:cubicBezTo>
                <a:cubicBezTo>
                  <a:pt x="9245" y="13893"/>
                  <a:pt x="16827" y="8343"/>
                  <a:pt x="22402" y="0"/>
                </a:cubicBezTo>
                <a:close/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5" name="Freeform 915"/>
          <p:cNvSpPr/>
          <p:nvPr/>
        </p:nvSpPr>
        <p:spPr>
          <a:xfrm rot="0" flipH="0" flipV="0">
            <a:off x="2631591" y="3277626"/>
            <a:ext cx="110477" cy="159143"/>
          </a:xfrm>
          <a:custGeom>
            <a:pathLst>
              <a:path w="110477" h="159143">
                <a:moveTo>
                  <a:pt x="27559" y="49428"/>
                </a:moveTo>
                <a:cubicBezTo>
                  <a:pt x="26861" y="45707"/>
                  <a:pt x="21273" y="42291"/>
                  <a:pt x="17908" y="41656"/>
                </a:cubicBezTo>
                <a:cubicBezTo>
                  <a:pt x="30873" y="0"/>
                  <a:pt x="75755" y="3785"/>
                  <a:pt x="110477" y="44222"/>
                </a:cubicBezTo>
                <a:lnTo>
                  <a:pt x="78841" y="63982"/>
                </a:lnTo>
                <a:lnTo>
                  <a:pt x="76022" y="66788"/>
                </a:lnTo>
                <a:cubicBezTo>
                  <a:pt x="75501" y="67220"/>
                  <a:pt x="73596" y="69265"/>
                  <a:pt x="73101" y="69697"/>
                </a:cubicBezTo>
                <a:cubicBezTo>
                  <a:pt x="63982" y="77533"/>
                  <a:pt x="55689" y="86448"/>
                  <a:pt x="52971" y="96468"/>
                </a:cubicBezTo>
                <a:cubicBezTo>
                  <a:pt x="50228" y="106666"/>
                  <a:pt x="55511" y="113677"/>
                  <a:pt x="57759" y="124523"/>
                </a:cubicBezTo>
                <a:cubicBezTo>
                  <a:pt x="61683" y="143433"/>
                  <a:pt x="37071" y="159143"/>
                  <a:pt x="16460" y="149072"/>
                </a:cubicBezTo>
                <a:cubicBezTo>
                  <a:pt x="2807" y="142417"/>
                  <a:pt x="0" y="126758"/>
                  <a:pt x="2820" y="113715"/>
                </a:cubicBezTo>
                <a:cubicBezTo>
                  <a:pt x="5639" y="100570"/>
                  <a:pt x="18238" y="85114"/>
                  <a:pt x="27229" y="73253"/>
                </a:cubicBezTo>
                <a:cubicBezTo>
                  <a:pt x="33832" y="64528"/>
                  <a:pt x="28854" y="56298"/>
                  <a:pt x="27559" y="49428"/>
                </a:cubicBezTo>
              </a:path>
            </a:pathLst>
          </a:custGeom>
          <a:solidFill>
            <a:srgbClr val="F4D43B">
              <a:alpha val="100000"/>
            </a:srgbClr>
          </a:solidFill>
          <a:ln w="675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6" name="Freeform 916"/>
          <p:cNvSpPr/>
          <p:nvPr/>
        </p:nvSpPr>
        <p:spPr>
          <a:xfrm rot="0" flipH="0" flipV="0">
            <a:off x="2631591" y="3277626"/>
            <a:ext cx="110477" cy="159143"/>
          </a:xfrm>
          <a:custGeom>
            <a:pathLst>
              <a:path w="110477" h="159143">
                <a:moveTo>
                  <a:pt x="27559" y="49428"/>
                </a:moveTo>
                <a:cubicBezTo>
                  <a:pt x="26861" y="45707"/>
                  <a:pt x="21273" y="42291"/>
                  <a:pt x="17908" y="41656"/>
                </a:cubicBezTo>
                <a:cubicBezTo>
                  <a:pt x="30873" y="0"/>
                  <a:pt x="75755" y="3785"/>
                  <a:pt x="110477" y="44222"/>
                </a:cubicBezTo>
                <a:lnTo>
                  <a:pt x="78841" y="63982"/>
                </a:lnTo>
                <a:lnTo>
                  <a:pt x="76022" y="66788"/>
                </a:lnTo>
                <a:cubicBezTo>
                  <a:pt x="75501" y="67220"/>
                  <a:pt x="73596" y="69265"/>
                  <a:pt x="73101" y="69697"/>
                </a:cubicBezTo>
                <a:cubicBezTo>
                  <a:pt x="63982" y="77533"/>
                  <a:pt x="55689" y="86448"/>
                  <a:pt x="52971" y="96468"/>
                </a:cubicBezTo>
                <a:cubicBezTo>
                  <a:pt x="50228" y="106666"/>
                  <a:pt x="55511" y="113677"/>
                  <a:pt x="57759" y="124523"/>
                </a:cubicBezTo>
                <a:cubicBezTo>
                  <a:pt x="61683" y="143433"/>
                  <a:pt x="37071" y="159143"/>
                  <a:pt x="16460" y="149072"/>
                </a:cubicBezTo>
                <a:cubicBezTo>
                  <a:pt x="2807" y="142417"/>
                  <a:pt x="0" y="126758"/>
                  <a:pt x="2820" y="113715"/>
                </a:cubicBezTo>
                <a:cubicBezTo>
                  <a:pt x="5639" y="100570"/>
                  <a:pt x="18238" y="85114"/>
                  <a:pt x="27229" y="73253"/>
                </a:cubicBezTo>
                <a:cubicBezTo>
                  <a:pt x="33832" y="64528"/>
                  <a:pt x="28854" y="56298"/>
                  <a:pt x="27559" y="49428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7" name="Freeform 917"/>
          <p:cNvSpPr/>
          <p:nvPr/>
        </p:nvSpPr>
        <p:spPr>
          <a:xfrm rot="0" flipH="0" flipV="0">
            <a:off x="2668529" y="3311607"/>
            <a:ext cx="46304" cy="114566"/>
          </a:xfrm>
          <a:custGeom>
            <a:pathLst>
              <a:path w="46304" h="114566">
                <a:moveTo>
                  <a:pt x="15189" y="0"/>
                </a:moveTo>
                <a:lnTo>
                  <a:pt x="46304" y="20612"/>
                </a:lnTo>
                <a:cubicBezTo>
                  <a:pt x="44945" y="21856"/>
                  <a:pt x="40957" y="20193"/>
                  <a:pt x="39611" y="21475"/>
                </a:cubicBezTo>
                <a:cubicBezTo>
                  <a:pt x="38531" y="22491"/>
                  <a:pt x="40093" y="31750"/>
                  <a:pt x="39090" y="32804"/>
                </a:cubicBezTo>
                <a:cubicBezTo>
                  <a:pt x="28358" y="44183"/>
                  <a:pt x="18186" y="50469"/>
                  <a:pt x="16027" y="62484"/>
                </a:cubicBezTo>
                <a:cubicBezTo>
                  <a:pt x="13640" y="75907"/>
                  <a:pt x="21970" y="89446"/>
                  <a:pt x="20751" y="98806"/>
                </a:cubicBezTo>
                <a:cubicBezTo>
                  <a:pt x="19468" y="108775"/>
                  <a:pt x="12599" y="111404"/>
                  <a:pt x="7811" y="114566"/>
                </a:cubicBezTo>
                <a:cubicBezTo>
                  <a:pt x="17449" y="92240"/>
                  <a:pt x="15164" y="76111"/>
                  <a:pt x="0" y="66713"/>
                </a:cubicBezTo>
                <a:cubicBezTo>
                  <a:pt x="11037" y="56883"/>
                  <a:pt x="14478" y="48259"/>
                  <a:pt x="1245" y="42240"/>
                </a:cubicBezTo>
                <a:cubicBezTo>
                  <a:pt x="11748" y="40500"/>
                  <a:pt x="27088" y="31610"/>
                  <a:pt x="7049" y="21475"/>
                </a:cubicBezTo>
                <a:cubicBezTo>
                  <a:pt x="4496" y="20180"/>
                  <a:pt x="8001" y="19837"/>
                  <a:pt x="9513" y="17970"/>
                </a:cubicBezTo>
                <a:cubicBezTo>
                  <a:pt x="10643" y="16560"/>
                  <a:pt x="17627" y="23850"/>
                  <a:pt x="18656" y="21844"/>
                </a:cubicBezTo>
                <a:cubicBezTo>
                  <a:pt x="19265" y="20662"/>
                  <a:pt x="27419" y="19405"/>
                  <a:pt x="27190" y="15659"/>
                </a:cubicBezTo>
                <a:cubicBezTo>
                  <a:pt x="27088" y="13754"/>
                  <a:pt x="19303" y="9296"/>
                  <a:pt x="18529" y="7759"/>
                </a:cubicBezTo>
                <a:cubicBezTo>
                  <a:pt x="17716" y="6197"/>
                  <a:pt x="12357" y="7759"/>
                  <a:pt x="12002" y="6350"/>
                </a:cubicBezTo>
                <a:cubicBezTo>
                  <a:pt x="11227" y="3327"/>
                  <a:pt x="15506" y="1600"/>
                  <a:pt x="15189" y="0"/>
                </a:cubicBezTo>
              </a:path>
            </a:pathLst>
          </a:custGeom>
          <a:solidFill>
            <a:srgbClr val="2A2C2E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8" name="Freeform 918"/>
          <p:cNvSpPr/>
          <p:nvPr/>
        </p:nvSpPr>
        <p:spPr>
          <a:xfrm rot="0" flipH="0" flipV="0">
            <a:off x="2668529" y="3311607"/>
            <a:ext cx="46304" cy="114566"/>
          </a:xfrm>
          <a:custGeom>
            <a:pathLst>
              <a:path w="46304" h="114566">
                <a:moveTo>
                  <a:pt x="15189" y="0"/>
                </a:moveTo>
                <a:lnTo>
                  <a:pt x="46304" y="20612"/>
                </a:lnTo>
                <a:cubicBezTo>
                  <a:pt x="44945" y="21856"/>
                  <a:pt x="40957" y="20193"/>
                  <a:pt x="39611" y="21475"/>
                </a:cubicBezTo>
                <a:cubicBezTo>
                  <a:pt x="38531" y="22491"/>
                  <a:pt x="40093" y="31750"/>
                  <a:pt x="39090" y="32804"/>
                </a:cubicBezTo>
                <a:cubicBezTo>
                  <a:pt x="28358" y="44183"/>
                  <a:pt x="18186" y="50469"/>
                  <a:pt x="16027" y="62484"/>
                </a:cubicBezTo>
                <a:cubicBezTo>
                  <a:pt x="13640" y="75907"/>
                  <a:pt x="21970" y="89446"/>
                  <a:pt x="20751" y="98806"/>
                </a:cubicBezTo>
                <a:cubicBezTo>
                  <a:pt x="19468" y="108775"/>
                  <a:pt x="12599" y="111404"/>
                  <a:pt x="7811" y="114566"/>
                </a:cubicBezTo>
                <a:cubicBezTo>
                  <a:pt x="17449" y="92240"/>
                  <a:pt x="15164" y="76111"/>
                  <a:pt x="0" y="66713"/>
                </a:cubicBezTo>
                <a:cubicBezTo>
                  <a:pt x="11037" y="56883"/>
                  <a:pt x="14478" y="48259"/>
                  <a:pt x="1245" y="42240"/>
                </a:cubicBezTo>
                <a:cubicBezTo>
                  <a:pt x="11748" y="40500"/>
                  <a:pt x="27088" y="31610"/>
                  <a:pt x="7049" y="21475"/>
                </a:cubicBezTo>
                <a:cubicBezTo>
                  <a:pt x="4496" y="20180"/>
                  <a:pt x="8001" y="19837"/>
                  <a:pt x="9513" y="17970"/>
                </a:cubicBezTo>
                <a:cubicBezTo>
                  <a:pt x="10643" y="16560"/>
                  <a:pt x="17627" y="23850"/>
                  <a:pt x="18656" y="21844"/>
                </a:cubicBezTo>
                <a:cubicBezTo>
                  <a:pt x="19265" y="20662"/>
                  <a:pt x="27419" y="19405"/>
                  <a:pt x="27190" y="15659"/>
                </a:cubicBezTo>
                <a:cubicBezTo>
                  <a:pt x="27088" y="13754"/>
                  <a:pt x="19303" y="9296"/>
                  <a:pt x="18529" y="7759"/>
                </a:cubicBezTo>
                <a:cubicBezTo>
                  <a:pt x="17716" y="6197"/>
                  <a:pt x="12357" y="7759"/>
                  <a:pt x="12002" y="6350"/>
                </a:cubicBezTo>
                <a:cubicBezTo>
                  <a:pt x="11227" y="3327"/>
                  <a:pt x="15506" y="1600"/>
                  <a:pt x="15189" y="0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9" name="Freeform 919"/>
          <p:cNvSpPr/>
          <p:nvPr/>
        </p:nvSpPr>
        <p:spPr>
          <a:xfrm rot="0" flipH="0" flipV="0">
            <a:off x="2675724" y="3413176"/>
            <a:ext cx="32282" cy="19240"/>
          </a:xfrm>
          <a:custGeom>
            <a:pathLst>
              <a:path w="32282" h="19240">
                <a:moveTo>
                  <a:pt x="13004" y="0"/>
                </a:moveTo>
                <a:cubicBezTo>
                  <a:pt x="17537" y="4775"/>
                  <a:pt x="24243" y="8737"/>
                  <a:pt x="32282" y="12179"/>
                </a:cubicBezTo>
                <a:lnTo>
                  <a:pt x="23113" y="13944"/>
                </a:lnTo>
                <a:lnTo>
                  <a:pt x="20611" y="19240"/>
                </a:lnTo>
                <a:lnTo>
                  <a:pt x="0" y="14325"/>
                </a:lnTo>
                <a:cubicBezTo>
                  <a:pt x="8026" y="11404"/>
                  <a:pt x="11989" y="6705"/>
                  <a:pt x="13004" y="0"/>
                </a:cubicBezTo>
              </a:path>
            </a:pathLst>
          </a:custGeom>
          <a:solidFill>
            <a:srgbClr val="F4D4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0" name="Freeform 920"/>
          <p:cNvSpPr/>
          <p:nvPr/>
        </p:nvSpPr>
        <p:spPr>
          <a:xfrm rot="0" flipH="0" flipV="0">
            <a:off x="2675724" y="3413176"/>
            <a:ext cx="32282" cy="19240"/>
          </a:xfrm>
          <a:custGeom>
            <a:pathLst>
              <a:path w="32282" h="19240">
                <a:moveTo>
                  <a:pt x="13004" y="0"/>
                </a:moveTo>
                <a:cubicBezTo>
                  <a:pt x="17537" y="4775"/>
                  <a:pt x="24243" y="8737"/>
                  <a:pt x="32282" y="12179"/>
                </a:cubicBezTo>
                <a:lnTo>
                  <a:pt x="23113" y="13944"/>
                </a:lnTo>
                <a:lnTo>
                  <a:pt x="20611" y="19240"/>
                </a:lnTo>
                <a:lnTo>
                  <a:pt x="0" y="14325"/>
                </a:lnTo>
                <a:cubicBezTo>
                  <a:pt x="8026" y="11404"/>
                  <a:pt x="11989" y="6705"/>
                  <a:pt x="13004" y="0"/>
                </a:cubicBezTo>
                <a:close/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1" name="Freeform 921"/>
          <p:cNvSpPr/>
          <p:nvPr/>
        </p:nvSpPr>
        <p:spPr>
          <a:xfrm rot="0" flipH="0" flipV="0">
            <a:off x="3274602" y="3309707"/>
            <a:ext cx="70637" cy="129628"/>
          </a:xfrm>
          <a:custGeom>
            <a:pathLst>
              <a:path w="70637" h="129628">
                <a:moveTo>
                  <a:pt x="7442" y="2743"/>
                </a:moveTo>
                <a:cubicBezTo>
                  <a:pt x="3074" y="3632"/>
                  <a:pt x="0" y="11848"/>
                  <a:pt x="826" y="15862"/>
                </a:cubicBezTo>
                <a:cubicBezTo>
                  <a:pt x="2921" y="26009"/>
                  <a:pt x="12750" y="33616"/>
                  <a:pt x="14592" y="44018"/>
                </a:cubicBezTo>
                <a:cubicBezTo>
                  <a:pt x="16458" y="54432"/>
                  <a:pt x="17932" y="64122"/>
                  <a:pt x="8178" y="73456"/>
                </a:cubicBezTo>
                <a:cubicBezTo>
                  <a:pt x="623" y="80644"/>
                  <a:pt x="4293" y="102412"/>
                  <a:pt x="7036" y="108241"/>
                </a:cubicBezTo>
                <a:cubicBezTo>
                  <a:pt x="17792" y="125513"/>
                  <a:pt x="32384" y="129628"/>
                  <a:pt x="49072" y="126415"/>
                </a:cubicBezTo>
                <a:cubicBezTo>
                  <a:pt x="53695" y="120383"/>
                  <a:pt x="60883" y="116674"/>
                  <a:pt x="63322" y="110527"/>
                </a:cubicBezTo>
                <a:cubicBezTo>
                  <a:pt x="70637" y="92138"/>
                  <a:pt x="66255" y="66357"/>
                  <a:pt x="51295" y="54432"/>
                </a:cubicBezTo>
                <a:cubicBezTo>
                  <a:pt x="47777" y="51612"/>
                  <a:pt x="43167" y="45630"/>
                  <a:pt x="42951" y="41173"/>
                </a:cubicBezTo>
                <a:cubicBezTo>
                  <a:pt x="41986" y="21094"/>
                  <a:pt x="33946" y="9156"/>
                  <a:pt x="21907" y="3009"/>
                </a:cubicBezTo>
                <a:cubicBezTo>
                  <a:pt x="16916" y="470"/>
                  <a:pt x="9664" y="0"/>
                  <a:pt x="7442" y="2743"/>
                </a:cubicBezTo>
              </a:path>
            </a:pathLst>
          </a:custGeom>
          <a:solidFill>
            <a:srgbClr val="F4D43B">
              <a:alpha val="100000"/>
            </a:srgbClr>
          </a:solidFill>
          <a:ln w="675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2" name="Freeform 922"/>
          <p:cNvSpPr/>
          <p:nvPr/>
        </p:nvSpPr>
        <p:spPr>
          <a:xfrm rot="0" flipH="0" flipV="0">
            <a:off x="3274602" y="3309707"/>
            <a:ext cx="70637" cy="129628"/>
          </a:xfrm>
          <a:custGeom>
            <a:pathLst>
              <a:path w="70637" h="129628">
                <a:moveTo>
                  <a:pt x="7442" y="2743"/>
                </a:moveTo>
                <a:cubicBezTo>
                  <a:pt x="3074" y="3632"/>
                  <a:pt x="0" y="11848"/>
                  <a:pt x="826" y="15862"/>
                </a:cubicBezTo>
                <a:cubicBezTo>
                  <a:pt x="2921" y="26009"/>
                  <a:pt x="12750" y="33616"/>
                  <a:pt x="14592" y="44018"/>
                </a:cubicBezTo>
                <a:cubicBezTo>
                  <a:pt x="16458" y="54432"/>
                  <a:pt x="17932" y="64122"/>
                  <a:pt x="8178" y="73456"/>
                </a:cubicBezTo>
                <a:cubicBezTo>
                  <a:pt x="623" y="80644"/>
                  <a:pt x="4293" y="102412"/>
                  <a:pt x="7036" y="108241"/>
                </a:cubicBezTo>
                <a:cubicBezTo>
                  <a:pt x="17792" y="125513"/>
                  <a:pt x="32384" y="129628"/>
                  <a:pt x="49072" y="126415"/>
                </a:cubicBezTo>
                <a:cubicBezTo>
                  <a:pt x="53695" y="120383"/>
                  <a:pt x="60883" y="116674"/>
                  <a:pt x="63322" y="110527"/>
                </a:cubicBezTo>
                <a:cubicBezTo>
                  <a:pt x="70637" y="92138"/>
                  <a:pt x="66255" y="66357"/>
                  <a:pt x="51295" y="54432"/>
                </a:cubicBezTo>
                <a:cubicBezTo>
                  <a:pt x="47777" y="51612"/>
                  <a:pt x="43167" y="45630"/>
                  <a:pt x="42951" y="41173"/>
                </a:cubicBezTo>
                <a:cubicBezTo>
                  <a:pt x="41986" y="21094"/>
                  <a:pt x="33946" y="9156"/>
                  <a:pt x="21907" y="3009"/>
                </a:cubicBezTo>
                <a:cubicBezTo>
                  <a:pt x="16916" y="470"/>
                  <a:pt x="9664" y="0"/>
                  <a:pt x="7442" y="2743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3" name="Freeform 923"/>
          <p:cNvSpPr/>
          <p:nvPr/>
        </p:nvSpPr>
        <p:spPr>
          <a:xfrm rot="0" flipH="0" flipV="0">
            <a:off x="3269096" y="3339856"/>
            <a:ext cx="47611" cy="74040"/>
          </a:xfrm>
          <a:custGeom>
            <a:pathLst>
              <a:path w="47611" h="74040">
                <a:moveTo>
                  <a:pt x="38633" y="4406"/>
                </a:moveTo>
                <a:cubicBezTo>
                  <a:pt x="31217" y="1765"/>
                  <a:pt x="22746" y="0"/>
                  <a:pt x="13995" y="50"/>
                </a:cubicBezTo>
                <a:cubicBezTo>
                  <a:pt x="33249" y="40854"/>
                  <a:pt x="0" y="37451"/>
                  <a:pt x="11163" y="74040"/>
                </a:cubicBezTo>
                <a:cubicBezTo>
                  <a:pt x="12357" y="70509"/>
                  <a:pt x="22936" y="70268"/>
                  <a:pt x="21069" y="67410"/>
                </a:cubicBezTo>
                <a:cubicBezTo>
                  <a:pt x="16739" y="60781"/>
                  <a:pt x="19076" y="49922"/>
                  <a:pt x="26810" y="46989"/>
                </a:cubicBezTo>
                <a:cubicBezTo>
                  <a:pt x="28283" y="39153"/>
                  <a:pt x="37618" y="36892"/>
                  <a:pt x="44525" y="37934"/>
                </a:cubicBezTo>
                <a:cubicBezTo>
                  <a:pt x="47611" y="38391"/>
                  <a:pt x="41808" y="33285"/>
                  <a:pt x="41528" y="33120"/>
                </a:cubicBezTo>
                <a:cubicBezTo>
                  <a:pt x="39661" y="32003"/>
                  <a:pt x="37262" y="33234"/>
                  <a:pt x="35878" y="32155"/>
                </a:cubicBezTo>
                <a:cubicBezTo>
                  <a:pt x="31547" y="28726"/>
                  <a:pt x="31356" y="23049"/>
                  <a:pt x="38899" y="19341"/>
                </a:cubicBezTo>
                <a:cubicBezTo>
                  <a:pt x="36716" y="17271"/>
                  <a:pt x="32182" y="20027"/>
                  <a:pt x="29972" y="17969"/>
                </a:cubicBezTo>
                <a:lnTo>
                  <a:pt x="28435" y="9473"/>
                </a:lnTo>
                <a:cubicBezTo>
                  <a:pt x="28766" y="7466"/>
                  <a:pt x="32931" y="5879"/>
                  <a:pt x="38633" y="4406"/>
                </a:cubicBezTo>
              </a:path>
            </a:pathLst>
          </a:custGeom>
          <a:solidFill>
            <a:srgbClr val="2A2C2E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4" name="Freeform 924"/>
          <p:cNvSpPr/>
          <p:nvPr/>
        </p:nvSpPr>
        <p:spPr>
          <a:xfrm rot="0" flipH="0" flipV="0">
            <a:off x="3269096" y="3339856"/>
            <a:ext cx="47611" cy="74040"/>
          </a:xfrm>
          <a:custGeom>
            <a:pathLst>
              <a:path w="47611" h="74040">
                <a:moveTo>
                  <a:pt x="38633" y="4406"/>
                </a:moveTo>
                <a:cubicBezTo>
                  <a:pt x="31217" y="1765"/>
                  <a:pt x="22746" y="0"/>
                  <a:pt x="13995" y="50"/>
                </a:cubicBezTo>
                <a:cubicBezTo>
                  <a:pt x="33249" y="40854"/>
                  <a:pt x="0" y="37451"/>
                  <a:pt x="11163" y="74040"/>
                </a:cubicBezTo>
                <a:cubicBezTo>
                  <a:pt x="12357" y="70509"/>
                  <a:pt x="22936" y="70268"/>
                  <a:pt x="21069" y="67410"/>
                </a:cubicBezTo>
                <a:cubicBezTo>
                  <a:pt x="16739" y="60781"/>
                  <a:pt x="19076" y="49922"/>
                  <a:pt x="26810" y="46989"/>
                </a:cubicBezTo>
                <a:cubicBezTo>
                  <a:pt x="28283" y="39153"/>
                  <a:pt x="37618" y="36892"/>
                  <a:pt x="44525" y="37934"/>
                </a:cubicBezTo>
                <a:cubicBezTo>
                  <a:pt x="47611" y="38391"/>
                  <a:pt x="41808" y="33285"/>
                  <a:pt x="41528" y="33120"/>
                </a:cubicBezTo>
                <a:cubicBezTo>
                  <a:pt x="39661" y="32003"/>
                  <a:pt x="37262" y="33234"/>
                  <a:pt x="35878" y="32155"/>
                </a:cubicBezTo>
                <a:cubicBezTo>
                  <a:pt x="31547" y="28726"/>
                  <a:pt x="31356" y="23049"/>
                  <a:pt x="38899" y="19341"/>
                </a:cubicBezTo>
                <a:cubicBezTo>
                  <a:pt x="36716" y="17271"/>
                  <a:pt x="32182" y="20027"/>
                  <a:pt x="29972" y="17969"/>
                </a:cubicBezTo>
                <a:lnTo>
                  <a:pt x="28435" y="9473"/>
                </a:lnTo>
                <a:cubicBezTo>
                  <a:pt x="28766" y="7466"/>
                  <a:pt x="32931" y="5879"/>
                  <a:pt x="38633" y="4406"/>
                </a:cubicBezTo>
                <a:close/>
              </a:path>
            </a:pathLst>
          </a:custGeom>
          <a:noFill/>
          <a:ln w="6350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5" name="Freeform 925"/>
          <p:cNvSpPr/>
          <p:nvPr/>
        </p:nvSpPr>
        <p:spPr>
          <a:xfrm rot="0" flipH="0" flipV="0">
            <a:off x="3255257" y="3417945"/>
            <a:ext cx="49986" cy="27546"/>
          </a:xfrm>
          <a:custGeom>
            <a:pathLst>
              <a:path w="49986" h="27546">
                <a:moveTo>
                  <a:pt x="26377" y="0"/>
                </a:moveTo>
                <a:cubicBezTo>
                  <a:pt x="17716" y="7810"/>
                  <a:pt x="8915" y="10655"/>
                  <a:pt x="0" y="9842"/>
                </a:cubicBezTo>
                <a:cubicBezTo>
                  <a:pt x="10642" y="20142"/>
                  <a:pt x="30733" y="27546"/>
                  <a:pt x="49986" y="19253"/>
                </a:cubicBezTo>
                <a:cubicBezTo>
                  <a:pt x="40918" y="18503"/>
                  <a:pt x="29526" y="8140"/>
                  <a:pt x="26377" y="0"/>
                </a:cubicBezTo>
              </a:path>
            </a:pathLst>
          </a:custGeom>
          <a:solidFill>
            <a:srgbClr val="F4D43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6" name="Freeform 926"/>
          <p:cNvSpPr/>
          <p:nvPr/>
        </p:nvSpPr>
        <p:spPr>
          <a:xfrm rot="0" flipH="0" flipV="0">
            <a:off x="3255257" y="3417945"/>
            <a:ext cx="49986" cy="27546"/>
          </a:xfrm>
          <a:custGeom>
            <a:pathLst>
              <a:path w="49986" h="27546">
                <a:moveTo>
                  <a:pt x="26377" y="0"/>
                </a:moveTo>
                <a:cubicBezTo>
                  <a:pt x="17716" y="7810"/>
                  <a:pt x="8915" y="10655"/>
                  <a:pt x="0" y="9842"/>
                </a:cubicBezTo>
                <a:cubicBezTo>
                  <a:pt x="10642" y="20142"/>
                  <a:pt x="30733" y="27546"/>
                  <a:pt x="49986" y="19253"/>
                </a:cubicBezTo>
                <a:cubicBezTo>
                  <a:pt x="40918" y="18503"/>
                  <a:pt x="29526" y="8140"/>
                  <a:pt x="26377" y="0"/>
                </a:cubicBezTo>
                <a:close/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7" name="Picture 927"/>
          <p:cNvPicPr>
            <a:picLocks noChangeAspect="0" noChangeArrowheads="1"/>
          </p:cNvPicPr>
          <p:nvPr/>
        </p:nvPicPr>
        <p:blipFill>
          <a:blip r:embed="rId9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75559" y="3039619"/>
            <a:ext cx="938085" cy="415128"/>
          </a:xfrm>
          <a:prstGeom prst="rect">
            <a:avLst/>
          </a:prstGeom>
          <a:noFill/>
          <a:extLst/>
        </p:spPr>
      </p:pic>
      <p:sp>
        <p:nvSpPr>
          <p:cNvPr id="928" name="Freeform 928"/>
          <p:cNvSpPr/>
          <p:nvPr/>
        </p:nvSpPr>
        <p:spPr>
          <a:xfrm rot="0" flipH="0" flipV="0">
            <a:off x="2688270" y="3052318"/>
            <a:ext cx="912672" cy="397560"/>
          </a:xfrm>
          <a:custGeom>
            <a:pathLst>
              <a:path w="912672" h="397560">
                <a:moveTo>
                  <a:pt x="0" y="345516"/>
                </a:moveTo>
                <a:cubicBezTo>
                  <a:pt x="333514" y="279985"/>
                  <a:pt x="599592" y="140869"/>
                  <a:pt x="864819" y="10071"/>
                </a:cubicBezTo>
                <a:lnTo>
                  <a:pt x="912672" y="0"/>
                </a:lnTo>
                <a:cubicBezTo>
                  <a:pt x="886967" y="87973"/>
                  <a:pt x="812634" y="138240"/>
                  <a:pt x="730364" y="189840"/>
                </a:cubicBezTo>
                <a:cubicBezTo>
                  <a:pt x="722896" y="194526"/>
                  <a:pt x="662558" y="196672"/>
                  <a:pt x="631240" y="183312"/>
                </a:cubicBezTo>
                <a:cubicBezTo>
                  <a:pt x="628446" y="182106"/>
                  <a:pt x="616521" y="189141"/>
                  <a:pt x="621055" y="190881"/>
                </a:cubicBezTo>
                <a:cubicBezTo>
                  <a:pt x="644398" y="199860"/>
                  <a:pt x="679323" y="205194"/>
                  <a:pt x="689013" y="214605"/>
                </a:cubicBezTo>
                <a:cubicBezTo>
                  <a:pt x="630847" y="247714"/>
                  <a:pt x="559320" y="275222"/>
                  <a:pt x="465658" y="306870"/>
                </a:cubicBezTo>
                <a:cubicBezTo>
                  <a:pt x="457885" y="309512"/>
                  <a:pt x="359702" y="278740"/>
                  <a:pt x="351790" y="281280"/>
                </a:cubicBezTo>
                <a:cubicBezTo>
                  <a:pt x="350405" y="281737"/>
                  <a:pt x="424103" y="308280"/>
                  <a:pt x="425259" y="309144"/>
                </a:cubicBezTo>
                <a:cubicBezTo>
                  <a:pt x="428802" y="311849"/>
                  <a:pt x="424522" y="316370"/>
                  <a:pt x="423532" y="316688"/>
                </a:cubicBezTo>
                <a:cubicBezTo>
                  <a:pt x="359244" y="337427"/>
                  <a:pt x="303161" y="367220"/>
                  <a:pt x="235597" y="376199"/>
                </a:cubicBezTo>
                <a:cubicBezTo>
                  <a:pt x="232194" y="376656"/>
                  <a:pt x="152565" y="333515"/>
                  <a:pt x="149491" y="334087"/>
                </a:cubicBezTo>
                <a:cubicBezTo>
                  <a:pt x="146557" y="334645"/>
                  <a:pt x="207772" y="374903"/>
                  <a:pt x="209181" y="377519"/>
                </a:cubicBezTo>
                <a:cubicBezTo>
                  <a:pt x="211213" y="381304"/>
                  <a:pt x="207746" y="382904"/>
                  <a:pt x="206502" y="383108"/>
                </a:cubicBezTo>
                <a:cubicBezTo>
                  <a:pt x="115785" y="397560"/>
                  <a:pt x="30276" y="387718"/>
                  <a:pt x="571" y="359765"/>
                </a:cubicBezTo>
                <a:cubicBezTo>
                  <a:pt x="2133" y="357441"/>
                  <a:pt x="1727" y="350545"/>
                  <a:pt x="0" y="345516"/>
                </a:cubicBezTo>
                <a:close/>
              </a:path>
            </a:pathLst>
          </a:custGeom>
          <a:noFill/>
          <a:ln w="6756" cap="flat" cmpd="sng">
            <a:solidFill>
              <a:srgbClr val="2A2C2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9" name="Freeform 929"/>
          <p:cNvSpPr/>
          <p:nvPr/>
        </p:nvSpPr>
        <p:spPr>
          <a:xfrm rot="0" flipH="0" flipV="0">
            <a:off x="2841579" y="3138266"/>
            <a:ext cx="677912" cy="273735"/>
          </a:xfrm>
          <a:custGeom>
            <a:pathLst>
              <a:path w="677912" h="273735">
                <a:moveTo>
                  <a:pt x="601522" y="0"/>
                </a:moveTo>
                <a:lnTo>
                  <a:pt x="677912" y="4038"/>
                </a:lnTo>
                <a:moveTo>
                  <a:pt x="572414" y="18580"/>
                </a:moveTo>
                <a:cubicBezTo>
                  <a:pt x="604773" y="15697"/>
                  <a:pt x="634897" y="16078"/>
                  <a:pt x="661339" y="21818"/>
                </a:cubicBezTo>
                <a:moveTo>
                  <a:pt x="535648" y="31927"/>
                </a:moveTo>
                <a:lnTo>
                  <a:pt x="638301" y="42849"/>
                </a:lnTo>
                <a:moveTo>
                  <a:pt x="502488" y="46075"/>
                </a:moveTo>
                <a:lnTo>
                  <a:pt x="615263" y="58204"/>
                </a:lnTo>
                <a:moveTo>
                  <a:pt x="480263" y="61429"/>
                </a:moveTo>
                <a:lnTo>
                  <a:pt x="600303" y="72339"/>
                </a:lnTo>
                <a:moveTo>
                  <a:pt x="437413" y="71945"/>
                </a:moveTo>
                <a:lnTo>
                  <a:pt x="569176" y="85280"/>
                </a:lnTo>
                <a:moveTo>
                  <a:pt x="427317" y="83654"/>
                </a:moveTo>
                <a:lnTo>
                  <a:pt x="506120" y="97002"/>
                </a:lnTo>
                <a:moveTo>
                  <a:pt x="361632" y="117005"/>
                </a:moveTo>
                <a:lnTo>
                  <a:pt x="467131" y="138226"/>
                </a:lnTo>
                <a:moveTo>
                  <a:pt x="315353" y="127520"/>
                </a:moveTo>
                <a:cubicBezTo>
                  <a:pt x="355193" y="138747"/>
                  <a:pt x="397688" y="145719"/>
                  <a:pt x="441871" y="149948"/>
                </a:cubicBezTo>
                <a:moveTo>
                  <a:pt x="283222" y="140652"/>
                </a:moveTo>
                <a:lnTo>
                  <a:pt x="414578" y="167335"/>
                </a:lnTo>
                <a:moveTo>
                  <a:pt x="255638" y="152882"/>
                </a:moveTo>
                <a:lnTo>
                  <a:pt x="383362" y="180975"/>
                </a:lnTo>
                <a:moveTo>
                  <a:pt x="220472" y="165404"/>
                </a:moveTo>
                <a:lnTo>
                  <a:pt x="344957" y="191681"/>
                </a:lnTo>
                <a:moveTo>
                  <a:pt x="198450" y="177533"/>
                </a:moveTo>
                <a:cubicBezTo>
                  <a:pt x="227127" y="186016"/>
                  <a:pt x="259753" y="192684"/>
                  <a:pt x="295440" y="197942"/>
                </a:cubicBezTo>
                <a:moveTo>
                  <a:pt x="80835" y="215125"/>
                </a:moveTo>
                <a:lnTo>
                  <a:pt x="177419" y="243827"/>
                </a:lnTo>
                <a:moveTo>
                  <a:pt x="49530" y="224015"/>
                </a:moveTo>
                <a:lnTo>
                  <a:pt x="155435" y="257568"/>
                </a:lnTo>
                <a:moveTo>
                  <a:pt x="25870" y="234124"/>
                </a:moveTo>
                <a:cubicBezTo>
                  <a:pt x="57200" y="248031"/>
                  <a:pt x="89204" y="257263"/>
                  <a:pt x="121653" y="263626"/>
                </a:cubicBezTo>
                <a:moveTo>
                  <a:pt x="0" y="240588"/>
                </a:moveTo>
                <a:lnTo>
                  <a:pt x="88925" y="273735"/>
                </a:lnTo>
              </a:path>
            </a:pathLst>
          </a:custGeom>
          <a:noFill/>
          <a:ln w="9448" cap="flat" cmpd="sng">
            <a:solidFill>
              <a:srgbClr val="7C8081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0" name="Freeform 930"/>
          <p:cNvSpPr/>
          <p:nvPr/>
        </p:nvSpPr>
        <p:spPr>
          <a:xfrm rot="0" flipH="0" flipV="0">
            <a:off x="0" y="20306526"/>
            <a:ext cx="15119998" cy="1075309"/>
          </a:xfrm>
          <a:custGeom>
            <a:pathLst>
              <a:path w="15119998" h="1075309">
                <a:moveTo>
                  <a:pt x="0" y="0"/>
                </a:moveTo>
                <a:lnTo>
                  <a:pt x="15119998" y="0"/>
                </a:lnTo>
                <a:lnTo>
                  <a:pt x="15119998" y="1075309"/>
                </a:lnTo>
                <a:lnTo>
                  <a:pt x="0" y="1075309"/>
                </a:lnTo>
                <a:lnTo>
                  <a:pt x="0" y="0"/>
                </a:lnTo>
                <a:close/>
              </a:path>
            </a:pathLst>
          </a:custGeom>
          <a:solidFill>
            <a:srgbClr val="003595">
              <a:alpha val="100000"/>
            </a:srgbClr>
          </a:solidFill>
          <a:ln w="944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1" name="Freeform 931"/>
          <p:cNvSpPr/>
          <p:nvPr/>
        </p:nvSpPr>
        <p:spPr>
          <a:xfrm rot="0" flipH="0" flipV="0">
            <a:off x="0" y="13"/>
            <a:ext cx="15119998" cy="537654"/>
          </a:xfrm>
          <a:custGeom>
            <a:pathLst>
              <a:path w="15119998" h="537654">
                <a:moveTo>
                  <a:pt x="0" y="0"/>
                </a:moveTo>
                <a:lnTo>
                  <a:pt x="15119998" y="0"/>
                </a:lnTo>
                <a:lnTo>
                  <a:pt x="15119998" y="537654"/>
                </a:lnTo>
                <a:lnTo>
                  <a:pt x="0" y="537654"/>
                </a:lnTo>
                <a:lnTo>
                  <a:pt x="0" y="0"/>
                </a:lnTo>
                <a:close/>
              </a:path>
            </a:pathLst>
          </a:custGeom>
          <a:solidFill>
            <a:srgbClr val="003595">
              <a:alpha val="100000"/>
            </a:srgbClr>
          </a:solidFill>
          <a:ln w="944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32" name="Picture 932"/>
          <p:cNvPicPr>
            <a:picLocks noChangeAspect="0" noChangeArrowheads="1"/>
          </p:cNvPicPr>
          <p:nvPr/>
        </p:nvPicPr>
        <p:blipFill>
          <a:blip r:embed="rId9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" y="11882510"/>
            <a:ext cx="14359946" cy="8423999"/>
          </a:xfrm>
          <a:prstGeom prst="rect">
            <a:avLst/>
          </a:prstGeom>
          <a:noFill/>
          <a:extLst/>
        </p:spPr>
      </p:pic>
    </p:spTree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Custom</PresentationFormat>
  <Slides>1</Slides>
  <Notes>0</Notes>
  <HiddenSlides>0</HiddenSlides>
  <ScaleCrop>false</ScaleCrop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</cp:coreProperties>
</file>